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7920038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80" y="7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005" y="294620"/>
            <a:ext cx="5940029" cy="626745"/>
          </a:xfrm>
        </p:spPr>
        <p:txBody>
          <a:bodyPr anchor="b"/>
          <a:lstStyle>
            <a:lvl1pPr algn="ctr">
              <a:defRPr sz="15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945535"/>
            <a:ext cx="5940029" cy="434638"/>
          </a:xfrm>
        </p:spPr>
        <p:txBody>
          <a:bodyPr/>
          <a:lstStyle>
            <a:lvl1pPr marL="0" indent="0" algn="ctr">
              <a:buNone/>
              <a:defRPr sz="630"/>
            </a:lvl1pPr>
            <a:lvl2pPr marL="120015" indent="0" algn="ctr">
              <a:buNone/>
              <a:defRPr sz="525"/>
            </a:lvl2pPr>
            <a:lvl3pPr marL="240030" indent="0" algn="ctr">
              <a:buNone/>
              <a:defRPr sz="472"/>
            </a:lvl3pPr>
            <a:lvl4pPr marL="360045" indent="0" algn="ctr">
              <a:buNone/>
              <a:defRPr sz="420"/>
            </a:lvl4pPr>
            <a:lvl5pPr marL="480060" indent="0" algn="ctr">
              <a:buNone/>
              <a:defRPr sz="420"/>
            </a:lvl5pPr>
            <a:lvl6pPr marL="600075" indent="0" algn="ctr">
              <a:buNone/>
              <a:defRPr sz="420"/>
            </a:lvl6pPr>
            <a:lvl7pPr marL="720090" indent="0" algn="ctr">
              <a:buNone/>
              <a:defRPr sz="420"/>
            </a:lvl7pPr>
            <a:lvl8pPr marL="840105" indent="0" algn="ctr">
              <a:buNone/>
              <a:defRPr sz="420"/>
            </a:lvl8pPr>
            <a:lvl9pPr marL="960120" indent="0" algn="ctr">
              <a:buNone/>
              <a:defRPr sz="4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1396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832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7" y="95846"/>
            <a:ext cx="1707758" cy="1525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95846"/>
            <a:ext cx="5024274" cy="1525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732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533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7" y="448807"/>
            <a:ext cx="6831033" cy="748843"/>
          </a:xfrm>
        </p:spPr>
        <p:txBody>
          <a:bodyPr anchor="b"/>
          <a:lstStyle>
            <a:lvl1pPr>
              <a:defRPr sz="15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7" y="1204734"/>
            <a:ext cx="6831033" cy="393799"/>
          </a:xfrm>
        </p:spPr>
        <p:txBody>
          <a:bodyPr/>
          <a:lstStyle>
            <a:lvl1pPr marL="0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1pPr>
            <a:lvl2pPr marL="120015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2pPr>
            <a:lvl3pPr marL="240030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3pPr>
            <a:lvl4pPr marL="36004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4pPr>
            <a:lvl5pPr marL="48006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5pPr>
            <a:lvl6pPr marL="60007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6pPr>
            <a:lvl7pPr marL="72009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7pPr>
            <a:lvl8pPr marL="84010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8pPr>
            <a:lvl9pPr marL="96012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263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479227"/>
            <a:ext cx="3366016" cy="11422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479227"/>
            <a:ext cx="3366016" cy="114222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596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95846"/>
            <a:ext cx="6831033" cy="347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441305"/>
            <a:ext cx="3350547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657582"/>
            <a:ext cx="3350547" cy="9672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19" y="441305"/>
            <a:ext cx="3367048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19" y="657582"/>
            <a:ext cx="3367048" cy="9672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3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532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398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120015"/>
            <a:ext cx="2554418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259199"/>
            <a:ext cx="4009519" cy="1279327"/>
          </a:xfrm>
        </p:spPr>
        <p:txBody>
          <a:bodyPr/>
          <a:lstStyle>
            <a:lvl1pPr>
              <a:defRPr sz="840"/>
            </a:lvl1pPr>
            <a:lvl2pPr>
              <a:defRPr sz="735"/>
            </a:lvl2pPr>
            <a:lvl3pPr>
              <a:defRPr sz="630"/>
            </a:lvl3pPr>
            <a:lvl4pPr>
              <a:defRPr sz="525"/>
            </a:lvl4pPr>
            <a:lvl5pPr>
              <a:defRPr sz="525"/>
            </a:lvl5pPr>
            <a:lvl6pPr>
              <a:defRPr sz="525"/>
            </a:lvl6pPr>
            <a:lvl7pPr>
              <a:defRPr sz="525"/>
            </a:lvl7pPr>
            <a:lvl8pPr>
              <a:defRPr sz="525"/>
            </a:lvl8pPr>
            <a:lvl9pPr>
              <a:defRPr sz="5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540067"/>
            <a:ext cx="2554418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081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5" y="120015"/>
            <a:ext cx="2554418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259199"/>
            <a:ext cx="4009519" cy="1279327"/>
          </a:xfrm>
        </p:spPr>
        <p:txBody>
          <a:bodyPr anchor="t"/>
          <a:lstStyle>
            <a:lvl1pPr marL="0" indent="0">
              <a:buNone/>
              <a:defRPr sz="840"/>
            </a:lvl1pPr>
            <a:lvl2pPr marL="120015" indent="0">
              <a:buNone/>
              <a:defRPr sz="735"/>
            </a:lvl2pPr>
            <a:lvl3pPr marL="240030" indent="0">
              <a:buNone/>
              <a:defRPr sz="630"/>
            </a:lvl3pPr>
            <a:lvl4pPr marL="360045" indent="0">
              <a:buNone/>
              <a:defRPr sz="525"/>
            </a:lvl4pPr>
            <a:lvl5pPr marL="480060" indent="0">
              <a:buNone/>
              <a:defRPr sz="525"/>
            </a:lvl5pPr>
            <a:lvl6pPr marL="600075" indent="0">
              <a:buNone/>
              <a:defRPr sz="525"/>
            </a:lvl6pPr>
            <a:lvl7pPr marL="720090" indent="0">
              <a:buNone/>
              <a:defRPr sz="525"/>
            </a:lvl7pPr>
            <a:lvl8pPr marL="840105" indent="0">
              <a:buNone/>
              <a:defRPr sz="525"/>
            </a:lvl8pPr>
            <a:lvl9pPr marL="960120" indent="0">
              <a:buNone/>
              <a:defRPr sz="5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5" y="540067"/>
            <a:ext cx="2554418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14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95846"/>
            <a:ext cx="6831033" cy="347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479227"/>
            <a:ext cx="6831033" cy="1142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1668542"/>
            <a:ext cx="1782009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4145D-52F7-4E55-94D5-4F3D7134503D}" type="datetimeFigureOut">
              <a:rPr lang="en-GB" smtClean="0"/>
              <a:t>15/07/2021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1668542"/>
            <a:ext cx="2673013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1668542"/>
            <a:ext cx="1782009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10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40030" rtl="0" eaLnBrk="1" latinLnBrk="0" hangingPunct="1">
        <a:lnSpc>
          <a:spcPct val="90000"/>
        </a:lnSpc>
        <a:spcBef>
          <a:spcPct val="0"/>
        </a:spcBef>
        <a:buNone/>
        <a:defRPr sz="1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8" indent="-60008" algn="l" defTabSz="24003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1pPr>
      <a:lvl2pPr marL="18002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2pPr>
      <a:lvl3pPr marL="30003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2005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54006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6008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8009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90011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102012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1pPr>
      <a:lvl2pPr marL="12001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6004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48006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0007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2009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84010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96012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FC9D248-4349-489E-86D9-E27ED9B06935}"/>
              </a:ext>
            </a:extLst>
          </p:cNvPr>
          <p:cNvGrpSpPr/>
          <p:nvPr/>
        </p:nvGrpSpPr>
        <p:grpSpPr>
          <a:xfrm>
            <a:off x="180332" y="95453"/>
            <a:ext cx="7559374" cy="1609318"/>
            <a:chOff x="180332" y="95453"/>
            <a:chExt cx="7559374" cy="160931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4F2D995-577B-46F3-BCE8-5EC56FC7D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224" y="95453"/>
              <a:ext cx="1597290" cy="810000"/>
            </a:xfrm>
            <a:prstGeom prst="rect">
              <a:avLst/>
            </a:prstGeom>
          </p:spPr>
        </p:pic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AB3AFE20-2FC2-40FA-82F7-1F152AD64694}"/>
                </a:ext>
              </a:extLst>
            </p:cNvPr>
            <p:cNvCxnSpPr>
              <a:cxnSpLocks/>
            </p:cNvCxnSpPr>
            <p:nvPr/>
          </p:nvCxnSpPr>
          <p:spPr>
            <a:xfrm>
              <a:off x="4112682" y="1025237"/>
              <a:ext cx="8640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FD47355-E249-499A-9A91-25F542AA9E30}"/>
                </a:ext>
              </a:extLst>
            </p:cNvPr>
            <p:cNvGrpSpPr/>
            <p:nvPr/>
          </p:nvGrpSpPr>
          <p:grpSpPr>
            <a:xfrm>
              <a:off x="5111706" y="521125"/>
              <a:ext cx="2628000" cy="684112"/>
              <a:chOff x="8880362" y="1901956"/>
              <a:chExt cx="2628000" cy="684112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6D989E3C-04E9-4B7E-AC04-F1482F714F0A}"/>
                  </a:ext>
                </a:extLst>
              </p:cNvPr>
              <p:cNvSpPr/>
              <p:nvPr/>
            </p:nvSpPr>
            <p:spPr>
              <a:xfrm>
                <a:off x="8880362" y="2226068"/>
                <a:ext cx="2628000" cy="36000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Substrate</a:t>
                </a:r>
                <a:endParaRPr lang="en-GB" sz="24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7279414A-BD49-4C76-BE4C-9BD9E6B0DCBF}"/>
                  </a:ext>
                </a:extLst>
              </p:cNvPr>
              <p:cNvSpPr/>
              <p:nvPr/>
            </p:nvSpPr>
            <p:spPr>
              <a:xfrm>
                <a:off x="8880362" y="1901956"/>
                <a:ext cx="2628000" cy="324000"/>
              </a:xfrm>
              <a:prstGeom prst="rect">
                <a:avLst/>
              </a:prstGeom>
              <a:solidFill>
                <a:srgbClr val="E08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High Refractive Index</a:t>
                </a: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065C42C-2A7E-4ABE-970B-B060560B0A51}"/>
                </a:ext>
              </a:extLst>
            </p:cNvPr>
            <p:cNvSpPr txBox="1"/>
            <p:nvPr/>
          </p:nvSpPr>
          <p:spPr>
            <a:xfrm>
              <a:off x="3047838" y="794405"/>
              <a:ext cx="10406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ASPD</a:t>
              </a: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2ED623E0-AA0F-4390-B914-0B0421124EFD}"/>
                </a:ext>
              </a:extLst>
            </p:cNvPr>
            <p:cNvCxnSpPr>
              <a:cxnSpLocks/>
            </p:cNvCxnSpPr>
            <p:nvPr/>
          </p:nvCxnSpPr>
          <p:spPr>
            <a:xfrm>
              <a:off x="2170465" y="1025237"/>
              <a:ext cx="8640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67B3FCE-EB52-4FCA-AFC5-0EB517BF6388}"/>
                </a:ext>
              </a:extLst>
            </p:cNvPr>
            <p:cNvSpPr txBox="1"/>
            <p:nvPr/>
          </p:nvSpPr>
          <p:spPr>
            <a:xfrm>
              <a:off x="1094845" y="822111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9EE2938-F275-4B0E-9CA4-10C2E30E7F54}"/>
                </a:ext>
              </a:extLst>
            </p:cNvPr>
            <p:cNvSpPr txBox="1"/>
            <p:nvPr/>
          </p:nvSpPr>
          <p:spPr>
            <a:xfrm>
              <a:off x="180332" y="1243106"/>
              <a:ext cx="22236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High </a:t>
              </a:r>
              <a:r>
                <a:rPr lang="en-GB" sz="2400" i="1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 additive</a:t>
              </a: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3952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</TotalTime>
  <Words>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13</cp:revision>
  <dcterms:created xsi:type="dcterms:W3CDTF">2020-09-13T17:55:22Z</dcterms:created>
  <dcterms:modified xsi:type="dcterms:W3CDTF">2021-07-15T11:47:45Z</dcterms:modified>
</cp:coreProperties>
</file>