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6335713" cy="47879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4" autoAdjust="0"/>
  </p:normalViewPr>
  <p:slideViewPr>
    <p:cSldViewPr snapToGrid="0">
      <p:cViewPr>
        <p:scale>
          <a:sx n="75" d="100"/>
          <a:sy n="75" d="100"/>
        </p:scale>
        <p:origin x="3276" y="14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E3CAA-9D61-4DAD-9627-00D1D405E1DB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87475" y="1143000"/>
            <a:ext cx="408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488CA8-A243-4AA6-8B38-AD462988C5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384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1pPr>
    <a:lvl2pPr marL="266959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2pPr>
    <a:lvl3pPr marL="533918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3pPr>
    <a:lvl4pPr marL="800877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4pPr>
    <a:lvl5pPr marL="1067836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5pPr>
    <a:lvl6pPr marL="1334795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6pPr>
    <a:lvl7pPr marL="1601754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7pPr>
    <a:lvl8pPr marL="1868714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8pPr>
    <a:lvl9pPr marL="2135673" algn="l" defTabSz="533918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7475" y="1143000"/>
            <a:ext cx="4083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88CA8-A243-4AA6-8B38-AD462988C53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420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5179" y="783575"/>
            <a:ext cx="5385356" cy="1666899"/>
          </a:xfrm>
        </p:spPr>
        <p:txBody>
          <a:bodyPr anchor="b"/>
          <a:lstStyle>
            <a:lvl1pPr algn="ctr">
              <a:defRPr sz="41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964" y="2514756"/>
            <a:ext cx="4751785" cy="1155967"/>
          </a:xfrm>
        </p:spPr>
        <p:txBody>
          <a:bodyPr/>
          <a:lstStyle>
            <a:lvl1pPr marL="0" indent="0" algn="ctr">
              <a:buNone/>
              <a:defRPr sz="1663"/>
            </a:lvl1pPr>
            <a:lvl2pPr marL="316794" indent="0" algn="ctr">
              <a:buNone/>
              <a:defRPr sz="1386"/>
            </a:lvl2pPr>
            <a:lvl3pPr marL="633588" indent="0" algn="ctr">
              <a:buNone/>
              <a:defRPr sz="1247"/>
            </a:lvl3pPr>
            <a:lvl4pPr marL="950382" indent="0" algn="ctr">
              <a:buNone/>
              <a:defRPr sz="1109"/>
            </a:lvl4pPr>
            <a:lvl5pPr marL="1267176" indent="0" algn="ctr">
              <a:buNone/>
              <a:defRPr sz="1109"/>
            </a:lvl5pPr>
            <a:lvl6pPr marL="1583969" indent="0" algn="ctr">
              <a:buNone/>
              <a:defRPr sz="1109"/>
            </a:lvl6pPr>
            <a:lvl7pPr marL="1900763" indent="0" algn="ctr">
              <a:buNone/>
              <a:defRPr sz="1109"/>
            </a:lvl7pPr>
            <a:lvl8pPr marL="2217557" indent="0" algn="ctr">
              <a:buNone/>
              <a:defRPr sz="1109"/>
            </a:lvl8pPr>
            <a:lvl9pPr marL="2534351" indent="0" algn="ctr">
              <a:buNone/>
              <a:defRPr sz="110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617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159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33995" y="254911"/>
            <a:ext cx="1366138" cy="4057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5581" y="254911"/>
            <a:ext cx="4019218" cy="4057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147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610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281" y="1193651"/>
            <a:ext cx="5464552" cy="1991633"/>
          </a:xfrm>
        </p:spPr>
        <p:txBody>
          <a:bodyPr anchor="b"/>
          <a:lstStyle>
            <a:lvl1pPr>
              <a:defRPr sz="415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281" y="3204126"/>
            <a:ext cx="5464552" cy="1047353"/>
          </a:xfrm>
        </p:spPr>
        <p:txBody>
          <a:bodyPr/>
          <a:lstStyle>
            <a:lvl1pPr marL="0" indent="0">
              <a:buNone/>
              <a:defRPr sz="1663">
                <a:solidFill>
                  <a:schemeClr val="tx1"/>
                </a:solidFill>
              </a:defRPr>
            </a:lvl1pPr>
            <a:lvl2pPr marL="316794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2pPr>
            <a:lvl3pPr marL="633588" indent="0">
              <a:buNone/>
              <a:defRPr sz="1247">
                <a:solidFill>
                  <a:schemeClr val="tx1">
                    <a:tint val="75000"/>
                  </a:schemeClr>
                </a:solidFill>
              </a:defRPr>
            </a:lvl3pPr>
            <a:lvl4pPr marL="950382" indent="0">
              <a:buNone/>
              <a:defRPr sz="1109">
                <a:solidFill>
                  <a:schemeClr val="tx1">
                    <a:tint val="75000"/>
                  </a:schemeClr>
                </a:solidFill>
              </a:defRPr>
            </a:lvl4pPr>
            <a:lvl5pPr marL="1267176" indent="0">
              <a:buNone/>
              <a:defRPr sz="1109">
                <a:solidFill>
                  <a:schemeClr val="tx1">
                    <a:tint val="75000"/>
                  </a:schemeClr>
                </a:solidFill>
              </a:defRPr>
            </a:lvl5pPr>
            <a:lvl6pPr marL="1583969" indent="0">
              <a:buNone/>
              <a:defRPr sz="1109">
                <a:solidFill>
                  <a:schemeClr val="tx1">
                    <a:tint val="75000"/>
                  </a:schemeClr>
                </a:solidFill>
              </a:defRPr>
            </a:lvl6pPr>
            <a:lvl7pPr marL="1900763" indent="0">
              <a:buNone/>
              <a:defRPr sz="1109">
                <a:solidFill>
                  <a:schemeClr val="tx1">
                    <a:tint val="75000"/>
                  </a:schemeClr>
                </a:solidFill>
              </a:defRPr>
            </a:lvl7pPr>
            <a:lvl8pPr marL="2217557" indent="0">
              <a:buNone/>
              <a:defRPr sz="1109">
                <a:solidFill>
                  <a:schemeClr val="tx1">
                    <a:tint val="75000"/>
                  </a:schemeClr>
                </a:solidFill>
              </a:defRPr>
            </a:lvl8pPr>
            <a:lvl9pPr marL="2534351" indent="0">
              <a:buNone/>
              <a:defRPr sz="11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361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580" y="1274556"/>
            <a:ext cx="2692678" cy="30378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7455" y="1274556"/>
            <a:ext cx="2692678" cy="30378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097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06" y="254913"/>
            <a:ext cx="5464552" cy="9254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6406" y="1173701"/>
            <a:ext cx="2680303" cy="575213"/>
          </a:xfrm>
        </p:spPr>
        <p:txBody>
          <a:bodyPr anchor="b"/>
          <a:lstStyle>
            <a:lvl1pPr marL="0" indent="0">
              <a:buNone/>
              <a:defRPr sz="1663" b="1"/>
            </a:lvl1pPr>
            <a:lvl2pPr marL="316794" indent="0">
              <a:buNone/>
              <a:defRPr sz="1386" b="1"/>
            </a:lvl2pPr>
            <a:lvl3pPr marL="633588" indent="0">
              <a:buNone/>
              <a:defRPr sz="1247" b="1"/>
            </a:lvl3pPr>
            <a:lvl4pPr marL="950382" indent="0">
              <a:buNone/>
              <a:defRPr sz="1109" b="1"/>
            </a:lvl4pPr>
            <a:lvl5pPr marL="1267176" indent="0">
              <a:buNone/>
              <a:defRPr sz="1109" b="1"/>
            </a:lvl5pPr>
            <a:lvl6pPr marL="1583969" indent="0">
              <a:buNone/>
              <a:defRPr sz="1109" b="1"/>
            </a:lvl6pPr>
            <a:lvl7pPr marL="1900763" indent="0">
              <a:buNone/>
              <a:defRPr sz="1109" b="1"/>
            </a:lvl7pPr>
            <a:lvl8pPr marL="2217557" indent="0">
              <a:buNone/>
              <a:defRPr sz="1109" b="1"/>
            </a:lvl8pPr>
            <a:lvl9pPr marL="2534351" indent="0">
              <a:buNone/>
              <a:defRPr sz="110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406" y="1748914"/>
            <a:ext cx="2680303" cy="2572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07455" y="1173701"/>
            <a:ext cx="2693503" cy="575213"/>
          </a:xfrm>
        </p:spPr>
        <p:txBody>
          <a:bodyPr anchor="b"/>
          <a:lstStyle>
            <a:lvl1pPr marL="0" indent="0">
              <a:buNone/>
              <a:defRPr sz="1663" b="1"/>
            </a:lvl1pPr>
            <a:lvl2pPr marL="316794" indent="0">
              <a:buNone/>
              <a:defRPr sz="1386" b="1"/>
            </a:lvl2pPr>
            <a:lvl3pPr marL="633588" indent="0">
              <a:buNone/>
              <a:defRPr sz="1247" b="1"/>
            </a:lvl3pPr>
            <a:lvl4pPr marL="950382" indent="0">
              <a:buNone/>
              <a:defRPr sz="1109" b="1"/>
            </a:lvl4pPr>
            <a:lvl5pPr marL="1267176" indent="0">
              <a:buNone/>
              <a:defRPr sz="1109" b="1"/>
            </a:lvl5pPr>
            <a:lvl6pPr marL="1583969" indent="0">
              <a:buNone/>
              <a:defRPr sz="1109" b="1"/>
            </a:lvl6pPr>
            <a:lvl7pPr marL="1900763" indent="0">
              <a:buNone/>
              <a:defRPr sz="1109" b="1"/>
            </a:lvl7pPr>
            <a:lvl8pPr marL="2217557" indent="0">
              <a:buNone/>
              <a:defRPr sz="1109" b="1"/>
            </a:lvl8pPr>
            <a:lvl9pPr marL="2534351" indent="0">
              <a:buNone/>
              <a:defRPr sz="110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07455" y="1748914"/>
            <a:ext cx="2693503" cy="2572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438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3047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152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06" y="319193"/>
            <a:ext cx="2043432" cy="1117177"/>
          </a:xfrm>
        </p:spPr>
        <p:txBody>
          <a:bodyPr anchor="b"/>
          <a:lstStyle>
            <a:lvl1pPr>
              <a:defRPr sz="221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3503" y="689370"/>
            <a:ext cx="3207455" cy="3402512"/>
          </a:xfrm>
        </p:spPr>
        <p:txBody>
          <a:bodyPr/>
          <a:lstStyle>
            <a:lvl1pPr>
              <a:defRPr sz="2217"/>
            </a:lvl1pPr>
            <a:lvl2pPr>
              <a:defRPr sz="1940"/>
            </a:lvl2pPr>
            <a:lvl3pPr>
              <a:defRPr sz="1663"/>
            </a:lvl3pPr>
            <a:lvl4pPr>
              <a:defRPr sz="1386"/>
            </a:lvl4pPr>
            <a:lvl5pPr>
              <a:defRPr sz="1386"/>
            </a:lvl5pPr>
            <a:lvl6pPr>
              <a:defRPr sz="1386"/>
            </a:lvl6pPr>
            <a:lvl7pPr>
              <a:defRPr sz="1386"/>
            </a:lvl7pPr>
            <a:lvl8pPr>
              <a:defRPr sz="1386"/>
            </a:lvl8pPr>
            <a:lvl9pPr>
              <a:defRPr sz="138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6406" y="1436370"/>
            <a:ext cx="2043432" cy="2661053"/>
          </a:xfrm>
        </p:spPr>
        <p:txBody>
          <a:bodyPr/>
          <a:lstStyle>
            <a:lvl1pPr marL="0" indent="0">
              <a:buNone/>
              <a:defRPr sz="1109"/>
            </a:lvl1pPr>
            <a:lvl2pPr marL="316794" indent="0">
              <a:buNone/>
              <a:defRPr sz="970"/>
            </a:lvl2pPr>
            <a:lvl3pPr marL="633588" indent="0">
              <a:buNone/>
              <a:defRPr sz="831"/>
            </a:lvl3pPr>
            <a:lvl4pPr marL="950382" indent="0">
              <a:buNone/>
              <a:defRPr sz="693"/>
            </a:lvl4pPr>
            <a:lvl5pPr marL="1267176" indent="0">
              <a:buNone/>
              <a:defRPr sz="693"/>
            </a:lvl5pPr>
            <a:lvl6pPr marL="1583969" indent="0">
              <a:buNone/>
              <a:defRPr sz="693"/>
            </a:lvl6pPr>
            <a:lvl7pPr marL="1900763" indent="0">
              <a:buNone/>
              <a:defRPr sz="693"/>
            </a:lvl7pPr>
            <a:lvl8pPr marL="2217557" indent="0">
              <a:buNone/>
              <a:defRPr sz="693"/>
            </a:lvl8pPr>
            <a:lvl9pPr marL="2534351" indent="0">
              <a:buNone/>
              <a:defRPr sz="6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781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406" y="319193"/>
            <a:ext cx="2043432" cy="1117177"/>
          </a:xfrm>
        </p:spPr>
        <p:txBody>
          <a:bodyPr anchor="b"/>
          <a:lstStyle>
            <a:lvl1pPr>
              <a:defRPr sz="221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93503" y="689370"/>
            <a:ext cx="3207455" cy="3402512"/>
          </a:xfrm>
        </p:spPr>
        <p:txBody>
          <a:bodyPr anchor="t"/>
          <a:lstStyle>
            <a:lvl1pPr marL="0" indent="0">
              <a:buNone/>
              <a:defRPr sz="2217"/>
            </a:lvl1pPr>
            <a:lvl2pPr marL="316794" indent="0">
              <a:buNone/>
              <a:defRPr sz="1940"/>
            </a:lvl2pPr>
            <a:lvl3pPr marL="633588" indent="0">
              <a:buNone/>
              <a:defRPr sz="1663"/>
            </a:lvl3pPr>
            <a:lvl4pPr marL="950382" indent="0">
              <a:buNone/>
              <a:defRPr sz="1386"/>
            </a:lvl4pPr>
            <a:lvl5pPr marL="1267176" indent="0">
              <a:buNone/>
              <a:defRPr sz="1386"/>
            </a:lvl5pPr>
            <a:lvl6pPr marL="1583969" indent="0">
              <a:buNone/>
              <a:defRPr sz="1386"/>
            </a:lvl6pPr>
            <a:lvl7pPr marL="1900763" indent="0">
              <a:buNone/>
              <a:defRPr sz="1386"/>
            </a:lvl7pPr>
            <a:lvl8pPr marL="2217557" indent="0">
              <a:buNone/>
              <a:defRPr sz="1386"/>
            </a:lvl8pPr>
            <a:lvl9pPr marL="2534351" indent="0">
              <a:buNone/>
              <a:defRPr sz="138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6406" y="1436370"/>
            <a:ext cx="2043432" cy="2661053"/>
          </a:xfrm>
        </p:spPr>
        <p:txBody>
          <a:bodyPr/>
          <a:lstStyle>
            <a:lvl1pPr marL="0" indent="0">
              <a:buNone/>
              <a:defRPr sz="1109"/>
            </a:lvl1pPr>
            <a:lvl2pPr marL="316794" indent="0">
              <a:buNone/>
              <a:defRPr sz="970"/>
            </a:lvl2pPr>
            <a:lvl3pPr marL="633588" indent="0">
              <a:buNone/>
              <a:defRPr sz="831"/>
            </a:lvl3pPr>
            <a:lvl4pPr marL="950382" indent="0">
              <a:buNone/>
              <a:defRPr sz="693"/>
            </a:lvl4pPr>
            <a:lvl5pPr marL="1267176" indent="0">
              <a:buNone/>
              <a:defRPr sz="693"/>
            </a:lvl5pPr>
            <a:lvl6pPr marL="1583969" indent="0">
              <a:buNone/>
              <a:defRPr sz="693"/>
            </a:lvl6pPr>
            <a:lvl7pPr marL="1900763" indent="0">
              <a:buNone/>
              <a:defRPr sz="693"/>
            </a:lvl7pPr>
            <a:lvl8pPr marL="2217557" indent="0">
              <a:buNone/>
              <a:defRPr sz="693"/>
            </a:lvl8pPr>
            <a:lvl9pPr marL="2534351" indent="0">
              <a:buNone/>
              <a:defRPr sz="69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349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581" y="254913"/>
            <a:ext cx="5464552" cy="925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581" y="1274556"/>
            <a:ext cx="5464552" cy="3037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5580" y="4437675"/>
            <a:ext cx="1425535" cy="254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9C741-2B58-455E-81EB-86D56E9216F4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8705" y="4437675"/>
            <a:ext cx="2138303" cy="254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74598" y="4437675"/>
            <a:ext cx="1425535" cy="254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84E7C-C881-4EC6-9B81-A15E006C20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37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33588" rtl="0" eaLnBrk="1" latinLnBrk="0" hangingPunct="1">
        <a:lnSpc>
          <a:spcPct val="90000"/>
        </a:lnSpc>
        <a:spcBef>
          <a:spcPct val="0"/>
        </a:spcBef>
        <a:buNone/>
        <a:defRPr sz="30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397" indent="-158397" algn="l" defTabSz="633588" rtl="0" eaLnBrk="1" latinLnBrk="0" hangingPunct="1">
        <a:lnSpc>
          <a:spcPct val="90000"/>
        </a:lnSpc>
        <a:spcBef>
          <a:spcPts val="693"/>
        </a:spcBef>
        <a:buFont typeface="Arial" panose="020B0604020202020204" pitchFamily="34" charset="0"/>
        <a:buChar char="•"/>
        <a:defRPr sz="1940" kern="1200">
          <a:solidFill>
            <a:schemeClr val="tx1"/>
          </a:solidFill>
          <a:latin typeface="+mn-lt"/>
          <a:ea typeface="+mn-ea"/>
          <a:cs typeface="+mn-cs"/>
        </a:defRPr>
      </a:lvl1pPr>
      <a:lvl2pPr marL="475191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663" kern="1200">
          <a:solidFill>
            <a:schemeClr val="tx1"/>
          </a:solidFill>
          <a:latin typeface="+mn-lt"/>
          <a:ea typeface="+mn-ea"/>
          <a:cs typeface="+mn-cs"/>
        </a:defRPr>
      </a:lvl2pPr>
      <a:lvl3pPr marL="791985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386" kern="1200">
          <a:solidFill>
            <a:schemeClr val="tx1"/>
          </a:solidFill>
          <a:latin typeface="+mn-lt"/>
          <a:ea typeface="+mn-ea"/>
          <a:cs typeface="+mn-cs"/>
        </a:defRPr>
      </a:lvl3pPr>
      <a:lvl4pPr marL="1108779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2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742366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2059160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375954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692748" indent="-158397" algn="l" defTabSz="633588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1pPr>
      <a:lvl2pPr marL="316794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633588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3pPr>
      <a:lvl4pPr marL="950382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267176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583969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1900763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217557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534351" algn="l" defTabSz="633588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93DCC31D-EEFB-4A1C-8C75-EF6E8D07DAD1}"/>
              </a:ext>
            </a:extLst>
          </p:cNvPr>
          <p:cNvGrpSpPr/>
          <p:nvPr/>
        </p:nvGrpSpPr>
        <p:grpSpPr>
          <a:xfrm>
            <a:off x="15212" y="8311"/>
            <a:ext cx="6305288" cy="4771278"/>
            <a:chOff x="1320712" y="953361"/>
            <a:chExt cx="6305288" cy="477127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DF38156-A996-4599-B961-04996ED824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12" t="31515" r="30225" b="47405"/>
            <a:stretch/>
          </p:blipFill>
          <p:spPr>
            <a:xfrm>
              <a:off x="1320713" y="953361"/>
              <a:ext cx="3060000" cy="229563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C2A41A9-4FDB-4E2B-A003-0AD63FE75A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8" t="23593" r="68050" b="55327"/>
            <a:stretch/>
          </p:blipFill>
          <p:spPr>
            <a:xfrm>
              <a:off x="4565271" y="953361"/>
              <a:ext cx="3060000" cy="229563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9AA15B4-56C9-4AED-AE26-9B1CA07C88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04" t="33246" r="19234" b="45674"/>
            <a:stretch/>
          </p:blipFill>
          <p:spPr>
            <a:xfrm>
              <a:off x="1320712" y="3429000"/>
              <a:ext cx="3060000" cy="2295639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31A0037-287A-43AF-8059-AA8AD6319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99" t="17967" r="46639" b="60952"/>
            <a:stretch/>
          </p:blipFill>
          <p:spPr>
            <a:xfrm>
              <a:off x="4566000" y="3429000"/>
              <a:ext cx="3060000" cy="2295639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B92C812-778F-4F4D-B7AE-04CA874E7AC6}"/>
                </a:ext>
              </a:extLst>
            </p:cNvPr>
            <p:cNvSpPr/>
            <p:nvPr/>
          </p:nvSpPr>
          <p:spPr>
            <a:xfrm>
              <a:off x="3567110" y="3133298"/>
              <a:ext cx="723600" cy="1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BC5F7D-A431-4A8F-BC39-57C78A37D663}"/>
                </a:ext>
              </a:extLst>
            </p:cNvPr>
            <p:cNvSpPr txBox="1"/>
            <p:nvPr/>
          </p:nvSpPr>
          <p:spPr>
            <a:xfrm>
              <a:off x="3567110" y="2781719"/>
              <a:ext cx="723600" cy="254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µm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32CB6F8-509E-4739-A651-9E8042F22122}"/>
                </a:ext>
              </a:extLst>
            </p:cNvPr>
            <p:cNvSpPr txBox="1"/>
            <p:nvPr/>
          </p:nvSpPr>
          <p:spPr>
            <a:xfrm>
              <a:off x="6814237" y="2781719"/>
              <a:ext cx="715202" cy="254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µm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EE60766-796D-4759-A986-EA425EA780AA}"/>
                </a:ext>
              </a:extLst>
            </p:cNvPr>
            <p:cNvSpPr txBox="1"/>
            <p:nvPr/>
          </p:nvSpPr>
          <p:spPr>
            <a:xfrm>
              <a:off x="3564410" y="5253533"/>
              <a:ext cx="729000" cy="254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µm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31BFDE9-7043-4038-982B-72B54E4CA656}"/>
                </a:ext>
              </a:extLst>
            </p:cNvPr>
            <p:cNvSpPr txBox="1"/>
            <p:nvPr/>
          </p:nvSpPr>
          <p:spPr>
            <a:xfrm>
              <a:off x="6813288" y="5253533"/>
              <a:ext cx="717100" cy="254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 µm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455669B-1EA9-471C-A967-934969932D36}"/>
                </a:ext>
              </a:extLst>
            </p:cNvPr>
            <p:cNvSpPr txBox="1"/>
            <p:nvPr/>
          </p:nvSpPr>
          <p:spPr>
            <a:xfrm>
              <a:off x="1321443" y="953361"/>
              <a:ext cx="5220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0400121-BDEF-40DF-A19A-8AD0F75ACC36}"/>
                </a:ext>
              </a:extLst>
            </p:cNvPr>
            <p:cNvSpPr txBox="1"/>
            <p:nvPr/>
          </p:nvSpPr>
          <p:spPr>
            <a:xfrm>
              <a:off x="4566001" y="953361"/>
              <a:ext cx="5220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7A4BA66-2B6C-4D2B-88FD-F35A70DAF305}"/>
                </a:ext>
              </a:extLst>
            </p:cNvPr>
            <p:cNvSpPr txBox="1"/>
            <p:nvPr/>
          </p:nvSpPr>
          <p:spPr>
            <a:xfrm>
              <a:off x="1321442" y="3429000"/>
              <a:ext cx="5220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  <a:endPara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D35C39F-7F4D-4CFC-927F-1DEB7C55A173}"/>
                </a:ext>
              </a:extLst>
            </p:cNvPr>
            <p:cNvSpPr txBox="1"/>
            <p:nvPr/>
          </p:nvSpPr>
          <p:spPr>
            <a:xfrm>
              <a:off x="4566000" y="3429000"/>
              <a:ext cx="5220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  <a:endPara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D2303FF-A266-4E63-9422-B5AD83C1E007}"/>
                </a:ext>
              </a:extLst>
            </p:cNvPr>
            <p:cNvSpPr/>
            <p:nvPr/>
          </p:nvSpPr>
          <p:spPr>
            <a:xfrm>
              <a:off x="6793838" y="5605459"/>
              <a:ext cx="756000" cy="1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F4E19D5-2806-4DAA-83E6-E87D8A64A079}"/>
                </a:ext>
              </a:extLst>
            </p:cNvPr>
            <p:cNvSpPr/>
            <p:nvPr/>
          </p:nvSpPr>
          <p:spPr>
            <a:xfrm>
              <a:off x="3561710" y="5605459"/>
              <a:ext cx="734400" cy="1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AD991F7-9F73-4262-B947-EF7359BE0A09}"/>
                </a:ext>
              </a:extLst>
            </p:cNvPr>
            <p:cNvSpPr/>
            <p:nvPr/>
          </p:nvSpPr>
          <p:spPr>
            <a:xfrm>
              <a:off x="6804638" y="3133298"/>
              <a:ext cx="734400" cy="1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958571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409</TotalTime>
  <Words>21</Words>
  <Application>Microsoft Office PowerPoint</Application>
  <PresentationFormat>Custom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19</cp:revision>
  <dcterms:created xsi:type="dcterms:W3CDTF">2019-04-05T10:25:25Z</dcterms:created>
  <dcterms:modified xsi:type="dcterms:W3CDTF">2019-09-03T21:47:32Z</dcterms:modified>
</cp:coreProperties>
</file>