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7956550" cy="11879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9" d="100"/>
          <a:sy n="39" d="100"/>
        </p:scale>
        <p:origin x="219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6741" y="1944130"/>
            <a:ext cx="6763068" cy="4135743"/>
          </a:xfrm>
        </p:spPr>
        <p:txBody>
          <a:bodyPr anchor="b"/>
          <a:lstStyle>
            <a:lvl1pPr algn="ctr">
              <a:defRPr sz="52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4569" y="6239364"/>
            <a:ext cx="5967413" cy="2868071"/>
          </a:xfrm>
        </p:spPr>
        <p:txBody>
          <a:bodyPr/>
          <a:lstStyle>
            <a:lvl1pPr marL="0" indent="0" algn="ctr">
              <a:buNone/>
              <a:defRPr sz="2088"/>
            </a:lvl1pPr>
            <a:lvl2pPr marL="397810" indent="0" algn="ctr">
              <a:buNone/>
              <a:defRPr sz="1740"/>
            </a:lvl2pPr>
            <a:lvl3pPr marL="795619" indent="0" algn="ctr">
              <a:buNone/>
              <a:defRPr sz="1566"/>
            </a:lvl3pPr>
            <a:lvl4pPr marL="1193429" indent="0" algn="ctr">
              <a:buNone/>
              <a:defRPr sz="1392"/>
            </a:lvl4pPr>
            <a:lvl5pPr marL="1591239" indent="0" algn="ctr">
              <a:buNone/>
              <a:defRPr sz="1392"/>
            </a:lvl5pPr>
            <a:lvl6pPr marL="1989049" indent="0" algn="ctr">
              <a:buNone/>
              <a:defRPr sz="1392"/>
            </a:lvl6pPr>
            <a:lvl7pPr marL="2386858" indent="0" algn="ctr">
              <a:buNone/>
              <a:defRPr sz="1392"/>
            </a:lvl7pPr>
            <a:lvl8pPr marL="2784668" indent="0" algn="ctr">
              <a:buNone/>
              <a:defRPr sz="1392"/>
            </a:lvl8pPr>
            <a:lvl9pPr marL="3182478" indent="0" algn="ctr">
              <a:buNone/>
              <a:defRPr sz="1392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D0EEC-7E0B-4ECD-A111-EC9A2DDACA78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CAB4-CD96-4736-AEBE-01EBCAD16A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1236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D0EEC-7E0B-4ECD-A111-EC9A2DDACA78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CAB4-CD96-4736-AEBE-01EBCAD16A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2394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93907" y="632461"/>
            <a:ext cx="1715631" cy="100671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7013" y="632461"/>
            <a:ext cx="5047436" cy="100671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D0EEC-7E0B-4ECD-A111-EC9A2DDACA78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CAB4-CD96-4736-AEBE-01EBCAD16A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9724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D0EEC-7E0B-4ECD-A111-EC9A2DDACA78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CAB4-CD96-4736-AEBE-01EBCAD16A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412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869" y="2961570"/>
            <a:ext cx="6862524" cy="4941443"/>
          </a:xfrm>
        </p:spPr>
        <p:txBody>
          <a:bodyPr anchor="b"/>
          <a:lstStyle>
            <a:lvl1pPr>
              <a:defRPr sz="52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2869" y="7949760"/>
            <a:ext cx="6862524" cy="2598588"/>
          </a:xfrm>
        </p:spPr>
        <p:txBody>
          <a:bodyPr/>
          <a:lstStyle>
            <a:lvl1pPr marL="0" indent="0">
              <a:buNone/>
              <a:defRPr sz="2088">
                <a:solidFill>
                  <a:schemeClr val="tx1"/>
                </a:solidFill>
              </a:defRPr>
            </a:lvl1pPr>
            <a:lvl2pPr marL="397810" indent="0">
              <a:buNone/>
              <a:defRPr sz="1740">
                <a:solidFill>
                  <a:schemeClr val="tx1">
                    <a:tint val="75000"/>
                  </a:schemeClr>
                </a:solidFill>
              </a:defRPr>
            </a:lvl2pPr>
            <a:lvl3pPr marL="795619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193429" indent="0">
              <a:buNone/>
              <a:defRPr sz="1392">
                <a:solidFill>
                  <a:schemeClr val="tx1">
                    <a:tint val="75000"/>
                  </a:schemeClr>
                </a:solidFill>
              </a:defRPr>
            </a:lvl4pPr>
            <a:lvl5pPr marL="1591239" indent="0">
              <a:buNone/>
              <a:defRPr sz="1392">
                <a:solidFill>
                  <a:schemeClr val="tx1">
                    <a:tint val="75000"/>
                  </a:schemeClr>
                </a:solidFill>
              </a:defRPr>
            </a:lvl5pPr>
            <a:lvl6pPr marL="1989049" indent="0">
              <a:buNone/>
              <a:defRPr sz="1392">
                <a:solidFill>
                  <a:schemeClr val="tx1">
                    <a:tint val="75000"/>
                  </a:schemeClr>
                </a:solidFill>
              </a:defRPr>
            </a:lvl6pPr>
            <a:lvl7pPr marL="2386858" indent="0">
              <a:buNone/>
              <a:defRPr sz="1392">
                <a:solidFill>
                  <a:schemeClr val="tx1">
                    <a:tint val="75000"/>
                  </a:schemeClr>
                </a:solidFill>
              </a:defRPr>
            </a:lvl7pPr>
            <a:lvl8pPr marL="2784668" indent="0">
              <a:buNone/>
              <a:defRPr sz="1392">
                <a:solidFill>
                  <a:schemeClr val="tx1">
                    <a:tint val="75000"/>
                  </a:schemeClr>
                </a:solidFill>
              </a:defRPr>
            </a:lvl8pPr>
            <a:lvl9pPr marL="3182478" indent="0">
              <a:buNone/>
              <a:defRPr sz="13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D0EEC-7E0B-4ECD-A111-EC9A2DDACA78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CAB4-CD96-4736-AEBE-01EBCAD16A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220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7013" y="3162304"/>
            <a:ext cx="3381534" cy="75372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28003" y="3162304"/>
            <a:ext cx="3381534" cy="75372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D0EEC-7E0B-4ECD-A111-EC9A2DDACA78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CAB4-CD96-4736-AEBE-01EBCAD16A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2317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049" y="632464"/>
            <a:ext cx="6862524" cy="22961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050" y="2912070"/>
            <a:ext cx="3365993" cy="1427161"/>
          </a:xfrm>
        </p:spPr>
        <p:txBody>
          <a:bodyPr anchor="b"/>
          <a:lstStyle>
            <a:lvl1pPr marL="0" indent="0">
              <a:buNone/>
              <a:defRPr sz="2088" b="1"/>
            </a:lvl1pPr>
            <a:lvl2pPr marL="397810" indent="0">
              <a:buNone/>
              <a:defRPr sz="1740" b="1"/>
            </a:lvl2pPr>
            <a:lvl3pPr marL="795619" indent="0">
              <a:buNone/>
              <a:defRPr sz="1566" b="1"/>
            </a:lvl3pPr>
            <a:lvl4pPr marL="1193429" indent="0">
              <a:buNone/>
              <a:defRPr sz="1392" b="1"/>
            </a:lvl4pPr>
            <a:lvl5pPr marL="1591239" indent="0">
              <a:buNone/>
              <a:defRPr sz="1392" b="1"/>
            </a:lvl5pPr>
            <a:lvl6pPr marL="1989049" indent="0">
              <a:buNone/>
              <a:defRPr sz="1392" b="1"/>
            </a:lvl6pPr>
            <a:lvl7pPr marL="2386858" indent="0">
              <a:buNone/>
              <a:defRPr sz="1392" b="1"/>
            </a:lvl7pPr>
            <a:lvl8pPr marL="2784668" indent="0">
              <a:buNone/>
              <a:defRPr sz="1392" b="1"/>
            </a:lvl8pPr>
            <a:lvl9pPr marL="3182478" indent="0">
              <a:buNone/>
              <a:defRPr sz="139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050" y="4339231"/>
            <a:ext cx="3365993" cy="63823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28004" y="2912070"/>
            <a:ext cx="3382570" cy="1427161"/>
          </a:xfrm>
        </p:spPr>
        <p:txBody>
          <a:bodyPr anchor="b"/>
          <a:lstStyle>
            <a:lvl1pPr marL="0" indent="0">
              <a:buNone/>
              <a:defRPr sz="2088" b="1"/>
            </a:lvl1pPr>
            <a:lvl2pPr marL="397810" indent="0">
              <a:buNone/>
              <a:defRPr sz="1740" b="1"/>
            </a:lvl2pPr>
            <a:lvl3pPr marL="795619" indent="0">
              <a:buNone/>
              <a:defRPr sz="1566" b="1"/>
            </a:lvl3pPr>
            <a:lvl4pPr marL="1193429" indent="0">
              <a:buNone/>
              <a:defRPr sz="1392" b="1"/>
            </a:lvl4pPr>
            <a:lvl5pPr marL="1591239" indent="0">
              <a:buNone/>
              <a:defRPr sz="1392" b="1"/>
            </a:lvl5pPr>
            <a:lvl6pPr marL="1989049" indent="0">
              <a:buNone/>
              <a:defRPr sz="1392" b="1"/>
            </a:lvl6pPr>
            <a:lvl7pPr marL="2386858" indent="0">
              <a:buNone/>
              <a:defRPr sz="1392" b="1"/>
            </a:lvl7pPr>
            <a:lvl8pPr marL="2784668" indent="0">
              <a:buNone/>
              <a:defRPr sz="1392" b="1"/>
            </a:lvl8pPr>
            <a:lvl9pPr marL="3182478" indent="0">
              <a:buNone/>
              <a:defRPr sz="139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28004" y="4339231"/>
            <a:ext cx="3382570" cy="63823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D0EEC-7E0B-4ECD-A111-EC9A2DDACA78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CAB4-CD96-4736-AEBE-01EBCAD16A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6970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D0EEC-7E0B-4ECD-A111-EC9A2DDACA78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CAB4-CD96-4736-AEBE-01EBCAD16A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5616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D0EEC-7E0B-4ECD-A111-EC9A2DDACA78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CAB4-CD96-4736-AEBE-01EBCAD16A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8486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049" y="791951"/>
            <a:ext cx="2566194" cy="2771828"/>
          </a:xfrm>
        </p:spPr>
        <p:txBody>
          <a:bodyPr anchor="b"/>
          <a:lstStyle>
            <a:lvl1pPr>
              <a:defRPr sz="278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2570" y="1710397"/>
            <a:ext cx="4028003" cy="8441976"/>
          </a:xfrm>
        </p:spPr>
        <p:txBody>
          <a:bodyPr/>
          <a:lstStyle>
            <a:lvl1pPr>
              <a:defRPr sz="2784"/>
            </a:lvl1pPr>
            <a:lvl2pPr>
              <a:defRPr sz="2436"/>
            </a:lvl2pPr>
            <a:lvl3pPr>
              <a:defRPr sz="2088"/>
            </a:lvl3pPr>
            <a:lvl4pPr>
              <a:defRPr sz="1740"/>
            </a:lvl4pPr>
            <a:lvl5pPr>
              <a:defRPr sz="1740"/>
            </a:lvl5pPr>
            <a:lvl6pPr>
              <a:defRPr sz="1740"/>
            </a:lvl6pPr>
            <a:lvl7pPr>
              <a:defRPr sz="1740"/>
            </a:lvl7pPr>
            <a:lvl8pPr>
              <a:defRPr sz="1740"/>
            </a:lvl8pPr>
            <a:lvl9pPr>
              <a:defRPr sz="17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049" y="3563779"/>
            <a:ext cx="2566194" cy="6602341"/>
          </a:xfrm>
        </p:spPr>
        <p:txBody>
          <a:bodyPr/>
          <a:lstStyle>
            <a:lvl1pPr marL="0" indent="0">
              <a:buNone/>
              <a:defRPr sz="1392"/>
            </a:lvl1pPr>
            <a:lvl2pPr marL="397810" indent="0">
              <a:buNone/>
              <a:defRPr sz="1218"/>
            </a:lvl2pPr>
            <a:lvl3pPr marL="795619" indent="0">
              <a:buNone/>
              <a:defRPr sz="1044"/>
            </a:lvl3pPr>
            <a:lvl4pPr marL="1193429" indent="0">
              <a:buNone/>
              <a:defRPr sz="870"/>
            </a:lvl4pPr>
            <a:lvl5pPr marL="1591239" indent="0">
              <a:buNone/>
              <a:defRPr sz="870"/>
            </a:lvl5pPr>
            <a:lvl6pPr marL="1989049" indent="0">
              <a:buNone/>
              <a:defRPr sz="870"/>
            </a:lvl6pPr>
            <a:lvl7pPr marL="2386858" indent="0">
              <a:buNone/>
              <a:defRPr sz="870"/>
            </a:lvl7pPr>
            <a:lvl8pPr marL="2784668" indent="0">
              <a:buNone/>
              <a:defRPr sz="870"/>
            </a:lvl8pPr>
            <a:lvl9pPr marL="3182478" indent="0">
              <a:buNone/>
              <a:defRPr sz="87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D0EEC-7E0B-4ECD-A111-EC9A2DDACA78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CAB4-CD96-4736-AEBE-01EBCAD16A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9724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049" y="791951"/>
            <a:ext cx="2566194" cy="2771828"/>
          </a:xfrm>
        </p:spPr>
        <p:txBody>
          <a:bodyPr anchor="b"/>
          <a:lstStyle>
            <a:lvl1pPr>
              <a:defRPr sz="278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82570" y="1710397"/>
            <a:ext cx="4028003" cy="8441976"/>
          </a:xfrm>
        </p:spPr>
        <p:txBody>
          <a:bodyPr anchor="t"/>
          <a:lstStyle>
            <a:lvl1pPr marL="0" indent="0">
              <a:buNone/>
              <a:defRPr sz="2784"/>
            </a:lvl1pPr>
            <a:lvl2pPr marL="397810" indent="0">
              <a:buNone/>
              <a:defRPr sz="2436"/>
            </a:lvl2pPr>
            <a:lvl3pPr marL="795619" indent="0">
              <a:buNone/>
              <a:defRPr sz="2088"/>
            </a:lvl3pPr>
            <a:lvl4pPr marL="1193429" indent="0">
              <a:buNone/>
              <a:defRPr sz="1740"/>
            </a:lvl4pPr>
            <a:lvl5pPr marL="1591239" indent="0">
              <a:buNone/>
              <a:defRPr sz="1740"/>
            </a:lvl5pPr>
            <a:lvl6pPr marL="1989049" indent="0">
              <a:buNone/>
              <a:defRPr sz="1740"/>
            </a:lvl6pPr>
            <a:lvl7pPr marL="2386858" indent="0">
              <a:buNone/>
              <a:defRPr sz="1740"/>
            </a:lvl7pPr>
            <a:lvl8pPr marL="2784668" indent="0">
              <a:buNone/>
              <a:defRPr sz="1740"/>
            </a:lvl8pPr>
            <a:lvl9pPr marL="3182478" indent="0">
              <a:buNone/>
              <a:defRPr sz="174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049" y="3563779"/>
            <a:ext cx="2566194" cy="6602341"/>
          </a:xfrm>
        </p:spPr>
        <p:txBody>
          <a:bodyPr/>
          <a:lstStyle>
            <a:lvl1pPr marL="0" indent="0">
              <a:buNone/>
              <a:defRPr sz="1392"/>
            </a:lvl1pPr>
            <a:lvl2pPr marL="397810" indent="0">
              <a:buNone/>
              <a:defRPr sz="1218"/>
            </a:lvl2pPr>
            <a:lvl3pPr marL="795619" indent="0">
              <a:buNone/>
              <a:defRPr sz="1044"/>
            </a:lvl3pPr>
            <a:lvl4pPr marL="1193429" indent="0">
              <a:buNone/>
              <a:defRPr sz="870"/>
            </a:lvl4pPr>
            <a:lvl5pPr marL="1591239" indent="0">
              <a:buNone/>
              <a:defRPr sz="870"/>
            </a:lvl5pPr>
            <a:lvl6pPr marL="1989049" indent="0">
              <a:buNone/>
              <a:defRPr sz="870"/>
            </a:lvl6pPr>
            <a:lvl7pPr marL="2386858" indent="0">
              <a:buNone/>
              <a:defRPr sz="870"/>
            </a:lvl7pPr>
            <a:lvl8pPr marL="2784668" indent="0">
              <a:buNone/>
              <a:defRPr sz="870"/>
            </a:lvl8pPr>
            <a:lvl9pPr marL="3182478" indent="0">
              <a:buNone/>
              <a:defRPr sz="87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D0EEC-7E0B-4ECD-A111-EC9A2DDACA78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3CAB4-CD96-4736-AEBE-01EBCAD16A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4718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7013" y="632464"/>
            <a:ext cx="6862524" cy="22961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7013" y="3162304"/>
            <a:ext cx="6862524" cy="7537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013" y="11010319"/>
            <a:ext cx="1790224" cy="6324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D0EEC-7E0B-4ECD-A111-EC9A2DDACA78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35607" y="11010319"/>
            <a:ext cx="2685336" cy="6324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19313" y="11010319"/>
            <a:ext cx="1790224" cy="6324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3CAB4-CD96-4736-AEBE-01EBCAD16A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8772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95619" rtl="0" eaLnBrk="1" latinLnBrk="0" hangingPunct="1">
        <a:lnSpc>
          <a:spcPct val="90000"/>
        </a:lnSpc>
        <a:spcBef>
          <a:spcPct val="0"/>
        </a:spcBef>
        <a:buNone/>
        <a:defRPr sz="382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8905" indent="-198905" algn="l" defTabSz="795619" rtl="0" eaLnBrk="1" latinLnBrk="0" hangingPunct="1">
        <a:lnSpc>
          <a:spcPct val="90000"/>
        </a:lnSpc>
        <a:spcBef>
          <a:spcPts val="870"/>
        </a:spcBef>
        <a:buFont typeface="Arial" panose="020B0604020202020204" pitchFamily="34" charset="0"/>
        <a:buChar char="•"/>
        <a:defRPr sz="2436" kern="1200">
          <a:solidFill>
            <a:schemeClr val="tx1"/>
          </a:solidFill>
          <a:latin typeface="+mn-lt"/>
          <a:ea typeface="+mn-ea"/>
          <a:cs typeface="+mn-cs"/>
        </a:defRPr>
      </a:lvl1pPr>
      <a:lvl2pPr marL="596715" indent="-198905" algn="l" defTabSz="795619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2pPr>
      <a:lvl3pPr marL="994524" indent="-198905" algn="l" defTabSz="795619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740" kern="1200">
          <a:solidFill>
            <a:schemeClr val="tx1"/>
          </a:solidFill>
          <a:latin typeface="+mn-lt"/>
          <a:ea typeface="+mn-ea"/>
          <a:cs typeface="+mn-cs"/>
        </a:defRPr>
      </a:lvl3pPr>
      <a:lvl4pPr marL="1392334" indent="-198905" algn="l" defTabSz="795619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6" kern="1200">
          <a:solidFill>
            <a:schemeClr val="tx1"/>
          </a:solidFill>
          <a:latin typeface="+mn-lt"/>
          <a:ea typeface="+mn-ea"/>
          <a:cs typeface="+mn-cs"/>
        </a:defRPr>
      </a:lvl4pPr>
      <a:lvl5pPr marL="1790144" indent="-198905" algn="l" defTabSz="795619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6" kern="1200">
          <a:solidFill>
            <a:schemeClr val="tx1"/>
          </a:solidFill>
          <a:latin typeface="+mn-lt"/>
          <a:ea typeface="+mn-ea"/>
          <a:cs typeface="+mn-cs"/>
        </a:defRPr>
      </a:lvl5pPr>
      <a:lvl6pPr marL="2187953" indent="-198905" algn="l" defTabSz="795619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6" kern="1200">
          <a:solidFill>
            <a:schemeClr val="tx1"/>
          </a:solidFill>
          <a:latin typeface="+mn-lt"/>
          <a:ea typeface="+mn-ea"/>
          <a:cs typeface="+mn-cs"/>
        </a:defRPr>
      </a:lvl6pPr>
      <a:lvl7pPr marL="2585763" indent="-198905" algn="l" defTabSz="795619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6" kern="1200">
          <a:solidFill>
            <a:schemeClr val="tx1"/>
          </a:solidFill>
          <a:latin typeface="+mn-lt"/>
          <a:ea typeface="+mn-ea"/>
          <a:cs typeface="+mn-cs"/>
        </a:defRPr>
      </a:lvl7pPr>
      <a:lvl8pPr marL="2983573" indent="-198905" algn="l" defTabSz="795619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6" kern="1200">
          <a:solidFill>
            <a:schemeClr val="tx1"/>
          </a:solidFill>
          <a:latin typeface="+mn-lt"/>
          <a:ea typeface="+mn-ea"/>
          <a:cs typeface="+mn-cs"/>
        </a:defRPr>
      </a:lvl8pPr>
      <a:lvl9pPr marL="3381383" indent="-198905" algn="l" defTabSz="795619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5619" rtl="0" eaLnBrk="1" latinLnBrk="0" hangingPunct="1">
        <a:defRPr sz="1566" kern="1200">
          <a:solidFill>
            <a:schemeClr val="tx1"/>
          </a:solidFill>
          <a:latin typeface="+mn-lt"/>
          <a:ea typeface="+mn-ea"/>
          <a:cs typeface="+mn-cs"/>
        </a:defRPr>
      </a:lvl1pPr>
      <a:lvl2pPr marL="397810" algn="l" defTabSz="795619" rtl="0" eaLnBrk="1" latinLnBrk="0" hangingPunct="1">
        <a:defRPr sz="1566" kern="1200">
          <a:solidFill>
            <a:schemeClr val="tx1"/>
          </a:solidFill>
          <a:latin typeface="+mn-lt"/>
          <a:ea typeface="+mn-ea"/>
          <a:cs typeface="+mn-cs"/>
        </a:defRPr>
      </a:lvl2pPr>
      <a:lvl3pPr marL="795619" algn="l" defTabSz="795619" rtl="0" eaLnBrk="1" latinLnBrk="0" hangingPunct="1">
        <a:defRPr sz="1566" kern="1200">
          <a:solidFill>
            <a:schemeClr val="tx1"/>
          </a:solidFill>
          <a:latin typeface="+mn-lt"/>
          <a:ea typeface="+mn-ea"/>
          <a:cs typeface="+mn-cs"/>
        </a:defRPr>
      </a:lvl3pPr>
      <a:lvl4pPr marL="1193429" algn="l" defTabSz="795619" rtl="0" eaLnBrk="1" latinLnBrk="0" hangingPunct="1">
        <a:defRPr sz="1566" kern="1200">
          <a:solidFill>
            <a:schemeClr val="tx1"/>
          </a:solidFill>
          <a:latin typeface="+mn-lt"/>
          <a:ea typeface="+mn-ea"/>
          <a:cs typeface="+mn-cs"/>
        </a:defRPr>
      </a:lvl4pPr>
      <a:lvl5pPr marL="1591239" algn="l" defTabSz="795619" rtl="0" eaLnBrk="1" latinLnBrk="0" hangingPunct="1">
        <a:defRPr sz="1566" kern="1200">
          <a:solidFill>
            <a:schemeClr val="tx1"/>
          </a:solidFill>
          <a:latin typeface="+mn-lt"/>
          <a:ea typeface="+mn-ea"/>
          <a:cs typeface="+mn-cs"/>
        </a:defRPr>
      </a:lvl5pPr>
      <a:lvl6pPr marL="1989049" algn="l" defTabSz="795619" rtl="0" eaLnBrk="1" latinLnBrk="0" hangingPunct="1">
        <a:defRPr sz="1566" kern="1200">
          <a:solidFill>
            <a:schemeClr val="tx1"/>
          </a:solidFill>
          <a:latin typeface="+mn-lt"/>
          <a:ea typeface="+mn-ea"/>
          <a:cs typeface="+mn-cs"/>
        </a:defRPr>
      </a:lvl6pPr>
      <a:lvl7pPr marL="2386858" algn="l" defTabSz="795619" rtl="0" eaLnBrk="1" latinLnBrk="0" hangingPunct="1">
        <a:defRPr sz="1566" kern="1200">
          <a:solidFill>
            <a:schemeClr val="tx1"/>
          </a:solidFill>
          <a:latin typeface="+mn-lt"/>
          <a:ea typeface="+mn-ea"/>
          <a:cs typeface="+mn-cs"/>
        </a:defRPr>
      </a:lvl7pPr>
      <a:lvl8pPr marL="2784668" algn="l" defTabSz="795619" rtl="0" eaLnBrk="1" latinLnBrk="0" hangingPunct="1">
        <a:defRPr sz="1566" kern="1200">
          <a:solidFill>
            <a:schemeClr val="tx1"/>
          </a:solidFill>
          <a:latin typeface="+mn-lt"/>
          <a:ea typeface="+mn-ea"/>
          <a:cs typeface="+mn-cs"/>
        </a:defRPr>
      </a:lvl8pPr>
      <a:lvl9pPr marL="3182478" algn="l" defTabSz="795619" rtl="0" eaLnBrk="1" latinLnBrk="0" hangingPunct="1">
        <a:defRPr sz="156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E328101C-BD95-43A9-97B9-63D89A8CB293}"/>
              </a:ext>
            </a:extLst>
          </p:cNvPr>
          <p:cNvGrpSpPr/>
          <p:nvPr/>
        </p:nvGrpSpPr>
        <p:grpSpPr>
          <a:xfrm>
            <a:off x="5410" y="20359"/>
            <a:ext cx="7945731" cy="11838544"/>
            <a:chOff x="5410" y="20359"/>
            <a:chExt cx="7945731" cy="11838544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967D202F-348E-458D-AE58-EE29477A7D05}"/>
                </a:ext>
              </a:extLst>
            </p:cNvPr>
            <p:cNvGrpSpPr/>
            <p:nvPr/>
          </p:nvGrpSpPr>
          <p:grpSpPr>
            <a:xfrm>
              <a:off x="5410" y="6069609"/>
              <a:ext cx="7945731" cy="5789294"/>
              <a:chOff x="2017420" y="534353"/>
              <a:chExt cx="7945731" cy="5789294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6FC249AB-EF91-4098-AA97-3DB60B5149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88" t="10087" r="13513" b="5498"/>
              <a:stretch/>
            </p:blipFill>
            <p:spPr>
              <a:xfrm>
                <a:off x="2017420" y="534353"/>
                <a:ext cx="7945731" cy="5789294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D440F8AD-07BE-4914-80D6-D985DE93AAE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803" t="12163" r="15297" b="17767"/>
              <a:stretch/>
            </p:blipFill>
            <p:spPr>
              <a:xfrm>
                <a:off x="3218121" y="673768"/>
                <a:ext cx="6570772" cy="4805315"/>
              </a:xfrm>
              <a:prstGeom prst="rect">
                <a:avLst/>
              </a:prstGeom>
            </p:spPr>
          </p:pic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225C9BD0-E08F-4BB8-BB9E-2A1BA4422B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74802" y="842730"/>
                <a:ext cx="540000" cy="0"/>
              </a:xfrm>
              <a:prstGeom prst="line">
                <a:avLst/>
              </a:prstGeom>
              <a:ln w="28575">
                <a:solidFill>
                  <a:srgbClr val="99CD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A0C14A75-C945-49E7-A241-B6D8E9F6056F}"/>
                  </a:ext>
                </a:extLst>
              </p:cNvPr>
              <p:cNvSpPr txBox="1"/>
              <p:nvPr/>
            </p:nvSpPr>
            <p:spPr>
              <a:xfrm>
                <a:off x="4886747" y="2183483"/>
                <a:ext cx="25766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>
                    <a:solidFill>
                      <a:srgbClr val="014D9B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  <a:endParaRPr lang="en-GB" sz="1600" dirty="0">
                  <a:solidFill>
                    <a:srgbClr val="014D9B"/>
                  </a:solidFill>
                </a:endParaRP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C1EB0CFE-6EEC-4F23-858D-FCC3642155E7}"/>
                  </a:ext>
                </a:extLst>
              </p:cNvPr>
              <p:cNvCxnSpPr/>
              <p:nvPr/>
            </p:nvCxnSpPr>
            <p:spPr>
              <a:xfrm>
                <a:off x="4774802" y="1126069"/>
                <a:ext cx="540000" cy="0"/>
              </a:xfrm>
              <a:prstGeom prst="line">
                <a:avLst/>
              </a:prstGeom>
              <a:ln w="28575">
                <a:solidFill>
                  <a:srgbClr val="67B2F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788223E-3E8B-4999-82E1-3D2562606363}"/>
                  </a:ext>
                </a:extLst>
              </p:cNvPr>
              <p:cNvSpPr txBox="1"/>
              <p:nvPr/>
            </p:nvSpPr>
            <p:spPr>
              <a:xfrm>
                <a:off x="4856707" y="1877684"/>
                <a:ext cx="25766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>
                    <a:solidFill>
                      <a:srgbClr val="0065CD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▼</a:t>
                </a:r>
                <a:endParaRPr lang="en-GB" sz="1600" dirty="0">
                  <a:solidFill>
                    <a:srgbClr val="0065CD"/>
                  </a:solidFill>
                </a:endParaRPr>
              </a:p>
            </p:txBody>
          </p: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75A967A7-66D7-46C3-A2E2-6D8C40359010}"/>
                  </a:ext>
                </a:extLst>
              </p:cNvPr>
              <p:cNvCxnSpPr/>
              <p:nvPr/>
            </p:nvCxnSpPr>
            <p:spPr>
              <a:xfrm>
                <a:off x="4776141" y="1431212"/>
                <a:ext cx="540000" cy="0"/>
              </a:xfrm>
              <a:prstGeom prst="line">
                <a:avLst/>
              </a:prstGeom>
              <a:ln w="28575">
                <a:solidFill>
                  <a:srgbClr val="349A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E4100EB4-BA5D-4422-B896-6C3DAEF89DC5}"/>
                  </a:ext>
                </a:extLst>
              </p:cNvPr>
              <p:cNvSpPr txBox="1"/>
              <p:nvPr/>
            </p:nvSpPr>
            <p:spPr>
              <a:xfrm rot="2700000">
                <a:off x="4908060" y="1490737"/>
                <a:ext cx="2576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>
                    <a:solidFill>
                      <a:srgbClr val="008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■</a:t>
                </a:r>
                <a:endParaRPr lang="en-GB" sz="2000" dirty="0">
                  <a:solidFill>
                    <a:srgbClr val="0080FF"/>
                  </a:solidFill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63D012A-D4CA-4058-829F-8201E469AE30}"/>
                  </a:ext>
                </a:extLst>
              </p:cNvPr>
              <p:cNvSpPr txBox="1"/>
              <p:nvPr/>
            </p:nvSpPr>
            <p:spPr>
              <a:xfrm>
                <a:off x="4854690" y="1252298"/>
                <a:ext cx="25766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>
                    <a:solidFill>
                      <a:srgbClr val="3399F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▲</a:t>
                </a:r>
                <a:endParaRPr lang="en-GB" sz="1600" dirty="0">
                  <a:solidFill>
                    <a:srgbClr val="3399FE"/>
                  </a:solidFill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FA8E9FA7-C351-40D3-8C3B-94EAF7C07FE3}"/>
                  </a:ext>
                </a:extLst>
              </p:cNvPr>
              <p:cNvSpPr txBox="1"/>
              <p:nvPr/>
            </p:nvSpPr>
            <p:spPr>
              <a:xfrm>
                <a:off x="4873353" y="892917"/>
                <a:ext cx="26688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200" dirty="0">
                    <a:solidFill>
                      <a:srgbClr val="65B3F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●</a:t>
                </a:r>
                <a:endParaRPr lang="en-GB" sz="2200" dirty="0">
                  <a:solidFill>
                    <a:srgbClr val="65B3FE"/>
                  </a:solidFill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62058AE2-F44B-477E-B75D-BD368FED41CC}"/>
                  </a:ext>
                </a:extLst>
              </p:cNvPr>
              <p:cNvSpPr txBox="1"/>
              <p:nvPr/>
            </p:nvSpPr>
            <p:spPr>
              <a:xfrm>
                <a:off x="4880324" y="610748"/>
                <a:ext cx="2576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>
                    <a:solidFill>
                      <a:srgbClr val="65B3F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■</a:t>
                </a:r>
                <a:endParaRPr lang="en-GB" dirty="0">
                  <a:solidFill>
                    <a:srgbClr val="65B3FE"/>
                  </a:solidFill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F335711-DA0E-4B53-B7A3-8DCD05B8C538}"/>
                  </a:ext>
                </a:extLst>
              </p:cNvPr>
              <p:cNvSpPr txBox="1"/>
              <p:nvPr/>
            </p:nvSpPr>
            <p:spPr>
              <a:xfrm>
                <a:off x="4648201" y="625169"/>
                <a:ext cx="5205048" cy="193899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        3:2 v/v 4-BS/Toluene</a:t>
                </a:r>
              </a:p>
              <a:p>
                <a:r>
                  <a:rPr lang="en-GB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        3:2 v/v 4-BS/Toluene + 0.2% w/v TiO</a:t>
                </a:r>
                <a:r>
                  <a:rPr lang="en-GB" sz="2000" b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  <a:p>
                <a:r>
                  <a:rPr lang="en-GB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        3:2 v/v 4-BS/Toluene + 2% w/v TiO</a:t>
                </a:r>
                <a:r>
                  <a:rPr lang="en-GB" sz="2000" b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  <a:p>
                <a:r>
                  <a:rPr lang="en-GB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        3:2 v/v 4-BS/Toluene + 5% w/v TiO</a:t>
                </a:r>
                <a:r>
                  <a:rPr lang="en-GB" sz="2000" b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  <a:p>
                <a:r>
                  <a:rPr lang="en-GB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        3:2 v/v 4-BS/Toluene + 7% w/v TiO</a:t>
                </a:r>
                <a:r>
                  <a:rPr lang="en-GB" sz="2000" b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GB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GB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  </a:t>
                </a:r>
                <a:r>
                  <a:rPr lang="en-GB" sz="2000" b="1" dirty="0">
                    <a:solidFill>
                      <a:srgbClr val="004A9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2000" b="1" dirty="0">
                    <a:solidFill>
                      <a:srgbClr val="014D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GB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  3:2 v/v 4-BS/Toluene + 8% w/v TiO</a:t>
                </a:r>
                <a:r>
                  <a:rPr lang="en-GB" sz="2000" b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GB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2B9BAF4B-BBEF-4C48-A9D6-DF54B4CFA460}"/>
                  </a:ext>
                </a:extLst>
              </p:cNvPr>
              <p:cNvCxnSpPr/>
              <p:nvPr/>
            </p:nvCxnSpPr>
            <p:spPr>
              <a:xfrm>
                <a:off x="4777019" y="1737366"/>
                <a:ext cx="540000" cy="0"/>
              </a:xfrm>
              <a:prstGeom prst="line">
                <a:avLst/>
              </a:prstGeom>
              <a:ln w="28575">
                <a:solidFill>
                  <a:srgbClr val="008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362A4ED6-DC38-4A9C-96F9-ED3CC7BB58B7}"/>
                  </a:ext>
                </a:extLst>
              </p:cNvPr>
              <p:cNvCxnSpPr/>
              <p:nvPr/>
            </p:nvCxnSpPr>
            <p:spPr>
              <a:xfrm>
                <a:off x="4779272" y="2042399"/>
                <a:ext cx="540000" cy="0"/>
              </a:xfrm>
              <a:prstGeom prst="line">
                <a:avLst/>
              </a:prstGeom>
              <a:ln w="28575">
                <a:solidFill>
                  <a:srgbClr val="0066C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C8B60D38-14C2-4BB7-83B3-477C6B842B6C}"/>
                  </a:ext>
                </a:extLst>
              </p:cNvPr>
              <p:cNvCxnSpPr/>
              <p:nvPr/>
            </p:nvCxnSpPr>
            <p:spPr>
              <a:xfrm>
                <a:off x="4778600" y="2344553"/>
                <a:ext cx="540000" cy="0"/>
              </a:xfrm>
              <a:prstGeom prst="line">
                <a:avLst/>
              </a:prstGeom>
              <a:ln w="28575">
                <a:solidFill>
                  <a:srgbClr val="004C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8700061-CEC1-444B-89B5-270573E11669}"/>
                </a:ext>
              </a:extLst>
            </p:cNvPr>
            <p:cNvGrpSpPr/>
            <p:nvPr/>
          </p:nvGrpSpPr>
          <p:grpSpPr>
            <a:xfrm>
              <a:off x="5410" y="20359"/>
              <a:ext cx="7945730" cy="5986071"/>
              <a:chOff x="2123135" y="435965"/>
              <a:chExt cx="7945730" cy="5986071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63E7DC7D-73CB-4C60-AF48-2701B6745AB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20" t="8736" r="13481" b="3977"/>
              <a:stretch/>
            </p:blipFill>
            <p:spPr>
              <a:xfrm>
                <a:off x="2123135" y="435965"/>
                <a:ext cx="7945730" cy="5986071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9929F511-E4BE-4ECD-9DB7-192FE233FF0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608" t="12137" r="15232" b="17778"/>
              <a:stretch/>
            </p:blipFill>
            <p:spPr>
              <a:xfrm>
                <a:off x="3301347" y="668867"/>
                <a:ext cx="6596186" cy="4806425"/>
              </a:xfrm>
              <a:prstGeom prst="rect">
                <a:avLst/>
              </a:prstGeom>
            </p:spPr>
          </p:pic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D1F70843-5DEC-41E5-A9F3-697F1B17C6F3}"/>
                  </a:ext>
                </a:extLst>
              </p:cNvPr>
              <p:cNvSpPr txBox="1"/>
              <p:nvPr/>
            </p:nvSpPr>
            <p:spPr>
              <a:xfrm>
                <a:off x="3943350" y="4893690"/>
                <a:ext cx="6013451" cy="6463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4:1 v/v 4-BS/Toluene: </a:t>
                </a:r>
                <a:r>
                  <a:rPr lang="en-GB" b="1" dirty="0">
                    <a:solidFill>
                      <a:srgbClr val="99CD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●</a:t>
                </a:r>
                <a:r>
                  <a:rPr lang="en-GB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  <a:r>
                  <a:rPr lang="en-GB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(635 nm); </a:t>
                </a:r>
                <a:r>
                  <a:rPr lang="en-GB" b="1" dirty="0">
                    <a:solidFill>
                      <a:srgbClr val="66B2F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■</a:t>
                </a:r>
                <a:r>
                  <a:rPr lang="en-GB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  <a:r>
                  <a:rPr lang="en-GB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(350–1000 nm) </a:t>
                </a:r>
              </a:p>
              <a:p>
                <a:r>
                  <a:rPr lang="en-GB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3:2 v/v 4-BS/Toluene: </a:t>
                </a:r>
                <a:r>
                  <a:rPr lang="en-GB" b="1" dirty="0">
                    <a:solidFill>
                      <a:srgbClr val="0061C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○</a:t>
                </a:r>
                <a:r>
                  <a:rPr lang="en-GB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  <a:r>
                  <a:rPr lang="en-GB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(635 nm); </a:t>
                </a:r>
                <a:r>
                  <a:rPr lang="en-GB" b="1" dirty="0">
                    <a:solidFill>
                      <a:srgbClr val="004C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□</a:t>
                </a:r>
                <a:r>
                  <a:rPr lang="en-GB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  <a:r>
                  <a:rPr lang="en-GB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(350–1000 nm)</a:t>
                </a: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9E32D58-83ED-4F20-8E45-4511114D90C0}"/>
                </a:ext>
              </a:extLst>
            </p:cNvPr>
            <p:cNvSpPr txBox="1"/>
            <p:nvPr/>
          </p:nvSpPr>
          <p:spPr>
            <a:xfrm>
              <a:off x="1200634" y="230222"/>
              <a:ext cx="5613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(a)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44C5946-7F06-4EAA-9EDC-372E1B935ACC}"/>
                </a:ext>
              </a:extLst>
            </p:cNvPr>
            <p:cNvSpPr txBox="1"/>
            <p:nvPr/>
          </p:nvSpPr>
          <p:spPr>
            <a:xfrm>
              <a:off x="1503359" y="6189014"/>
              <a:ext cx="5774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(b)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0815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135</Words>
  <Application>Microsoft Office PowerPoint</Application>
  <PresentationFormat>Custom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Angus Ritchie</dc:creator>
  <cp:lastModifiedBy>Angus Ritchie</cp:lastModifiedBy>
  <cp:revision>3</cp:revision>
  <dcterms:created xsi:type="dcterms:W3CDTF">2019-09-03T20:16:49Z</dcterms:created>
  <dcterms:modified xsi:type="dcterms:W3CDTF">2021-06-06T01:20:01Z</dcterms:modified>
</cp:coreProperties>
</file>