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</p:sldIdLst>
  <p:sldSz cx="9936163" cy="3095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7C00"/>
    <a:srgbClr val="F6989E"/>
    <a:srgbClr val="0D67C3"/>
    <a:srgbClr val="005F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816" y="7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2021" y="506622"/>
            <a:ext cx="7452122" cy="1077736"/>
          </a:xfrm>
        </p:spPr>
        <p:txBody>
          <a:bodyPr anchor="b"/>
          <a:lstStyle>
            <a:lvl1pPr algn="ctr">
              <a:defRPr sz="27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42021" y="1625920"/>
            <a:ext cx="7452122" cy="747393"/>
          </a:xfrm>
        </p:spPr>
        <p:txBody>
          <a:bodyPr/>
          <a:lstStyle>
            <a:lvl1pPr marL="0" indent="0" algn="ctr">
              <a:buNone/>
              <a:defRPr sz="1083"/>
            </a:lvl1pPr>
            <a:lvl2pPr marL="206380" indent="0" algn="ctr">
              <a:buNone/>
              <a:defRPr sz="903"/>
            </a:lvl2pPr>
            <a:lvl3pPr marL="412760" indent="0" algn="ctr">
              <a:buNone/>
              <a:defRPr sz="813"/>
            </a:lvl3pPr>
            <a:lvl4pPr marL="619140" indent="0" algn="ctr">
              <a:buNone/>
              <a:defRPr sz="722"/>
            </a:lvl4pPr>
            <a:lvl5pPr marL="825520" indent="0" algn="ctr">
              <a:buNone/>
              <a:defRPr sz="722"/>
            </a:lvl5pPr>
            <a:lvl6pPr marL="1031900" indent="0" algn="ctr">
              <a:buNone/>
              <a:defRPr sz="722"/>
            </a:lvl6pPr>
            <a:lvl7pPr marL="1238280" indent="0" algn="ctr">
              <a:buNone/>
              <a:defRPr sz="722"/>
            </a:lvl7pPr>
            <a:lvl8pPr marL="1444661" indent="0" algn="ctr">
              <a:buNone/>
              <a:defRPr sz="722"/>
            </a:lvl8pPr>
            <a:lvl9pPr marL="1651041" indent="0" algn="ctr">
              <a:buNone/>
              <a:defRPr sz="72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61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601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0567" y="164813"/>
            <a:ext cx="2142485" cy="26233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3111" y="164813"/>
            <a:ext cx="6303253" cy="26233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1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273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936" y="771757"/>
            <a:ext cx="8569941" cy="1287694"/>
          </a:xfrm>
        </p:spPr>
        <p:txBody>
          <a:bodyPr anchor="b"/>
          <a:lstStyle>
            <a:lvl1pPr>
              <a:defRPr sz="27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936" y="2071633"/>
            <a:ext cx="8569941" cy="677168"/>
          </a:xfrm>
        </p:spPr>
        <p:txBody>
          <a:bodyPr/>
          <a:lstStyle>
            <a:lvl1pPr marL="0" indent="0">
              <a:buNone/>
              <a:defRPr sz="1083">
                <a:solidFill>
                  <a:schemeClr val="tx1">
                    <a:tint val="75000"/>
                  </a:schemeClr>
                </a:solidFill>
              </a:defRPr>
            </a:lvl1pPr>
            <a:lvl2pPr marL="206380" indent="0">
              <a:buNone/>
              <a:defRPr sz="903">
                <a:solidFill>
                  <a:schemeClr val="tx1">
                    <a:tint val="75000"/>
                  </a:schemeClr>
                </a:solidFill>
              </a:defRPr>
            </a:lvl2pPr>
            <a:lvl3pPr marL="412760" indent="0">
              <a:buNone/>
              <a:defRPr sz="813">
                <a:solidFill>
                  <a:schemeClr val="tx1">
                    <a:tint val="75000"/>
                  </a:schemeClr>
                </a:solidFill>
              </a:defRPr>
            </a:lvl3pPr>
            <a:lvl4pPr marL="619140" indent="0">
              <a:buNone/>
              <a:defRPr sz="722">
                <a:solidFill>
                  <a:schemeClr val="tx1">
                    <a:tint val="75000"/>
                  </a:schemeClr>
                </a:solidFill>
              </a:defRPr>
            </a:lvl4pPr>
            <a:lvl5pPr marL="825520" indent="0">
              <a:buNone/>
              <a:defRPr sz="722">
                <a:solidFill>
                  <a:schemeClr val="tx1">
                    <a:tint val="75000"/>
                  </a:schemeClr>
                </a:solidFill>
              </a:defRPr>
            </a:lvl5pPr>
            <a:lvl6pPr marL="1031900" indent="0">
              <a:buNone/>
              <a:defRPr sz="722">
                <a:solidFill>
                  <a:schemeClr val="tx1">
                    <a:tint val="75000"/>
                  </a:schemeClr>
                </a:solidFill>
              </a:defRPr>
            </a:lvl6pPr>
            <a:lvl7pPr marL="1238280" indent="0">
              <a:buNone/>
              <a:defRPr sz="722">
                <a:solidFill>
                  <a:schemeClr val="tx1">
                    <a:tint val="75000"/>
                  </a:schemeClr>
                </a:solidFill>
              </a:defRPr>
            </a:lvl7pPr>
            <a:lvl8pPr marL="1444661" indent="0">
              <a:buNone/>
              <a:defRPr sz="722">
                <a:solidFill>
                  <a:schemeClr val="tx1">
                    <a:tint val="75000"/>
                  </a:schemeClr>
                </a:solidFill>
              </a:defRPr>
            </a:lvl8pPr>
            <a:lvl9pPr marL="1651041" indent="0">
              <a:buNone/>
              <a:defRPr sz="7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0569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111" y="824067"/>
            <a:ext cx="4222869" cy="19641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0183" y="824067"/>
            <a:ext cx="4222869" cy="19641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133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05" y="164814"/>
            <a:ext cx="8569941" cy="598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406" y="758858"/>
            <a:ext cx="4203462" cy="371905"/>
          </a:xfrm>
        </p:spPr>
        <p:txBody>
          <a:bodyPr anchor="b"/>
          <a:lstStyle>
            <a:lvl1pPr marL="0" indent="0">
              <a:buNone/>
              <a:defRPr sz="1083" b="1"/>
            </a:lvl1pPr>
            <a:lvl2pPr marL="206380" indent="0">
              <a:buNone/>
              <a:defRPr sz="903" b="1"/>
            </a:lvl2pPr>
            <a:lvl3pPr marL="412760" indent="0">
              <a:buNone/>
              <a:defRPr sz="813" b="1"/>
            </a:lvl3pPr>
            <a:lvl4pPr marL="619140" indent="0">
              <a:buNone/>
              <a:defRPr sz="722" b="1"/>
            </a:lvl4pPr>
            <a:lvl5pPr marL="825520" indent="0">
              <a:buNone/>
              <a:defRPr sz="722" b="1"/>
            </a:lvl5pPr>
            <a:lvl6pPr marL="1031900" indent="0">
              <a:buNone/>
              <a:defRPr sz="722" b="1"/>
            </a:lvl6pPr>
            <a:lvl7pPr marL="1238280" indent="0">
              <a:buNone/>
              <a:defRPr sz="722" b="1"/>
            </a:lvl7pPr>
            <a:lvl8pPr marL="1444661" indent="0">
              <a:buNone/>
              <a:defRPr sz="722" b="1"/>
            </a:lvl8pPr>
            <a:lvl9pPr marL="1651041" indent="0">
              <a:buNone/>
              <a:defRPr sz="7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406" y="1130763"/>
            <a:ext cx="4203462" cy="16631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183" y="758858"/>
            <a:ext cx="4224163" cy="371905"/>
          </a:xfrm>
        </p:spPr>
        <p:txBody>
          <a:bodyPr anchor="b"/>
          <a:lstStyle>
            <a:lvl1pPr marL="0" indent="0">
              <a:buNone/>
              <a:defRPr sz="1083" b="1"/>
            </a:lvl1pPr>
            <a:lvl2pPr marL="206380" indent="0">
              <a:buNone/>
              <a:defRPr sz="903" b="1"/>
            </a:lvl2pPr>
            <a:lvl3pPr marL="412760" indent="0">
              <a:buNone/>
              <a:defRPr sz="813" b="1"/>
            </a:lvl3pPr>
            <a:lvl4pPr marL="619140" indent="0">
              <a:buNone/>
              <a:defRPr sz="722" b="1"/>
            </a:lvl4pPr>
            <a:lvl5pPr marL="825520" indent="0">
              <a:buNone/>
              <a:defRPr sz="722" b="1"/>
            </a:lvl5pPr>
            <a:lvl6pPr marL="1031900" indent="0">
              <a:buNone/>
              <a:defRPr sz="722" b="1"/>
            </a:lvl6pPr>
            <a:lvl7pPr marL="1238280" indent="0">
              <a:buNone/>
              <a:defRPr sz="722" b="1"/>
            </a:lvl7pPr>
            <a:lvl8pPr marL="1444661" indent="0">
              <a:buNone/>
              <a:defRPr sz="722" b="1"/>
            </a:lvl8pPr>
            <a:lvl9pPr marL="1651041" indent="0">
              <a:buNone/>
              <a:defRPr sz="7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183" y="1130763"/>
            <a:ext cx="4224163" cy="16631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808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2745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05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06" y="206375"/>
            <a:ext cx="3204671" cy="722313"/>
          </a:xfrm>
        </p:spPr>
        <p:txBody>
          <a:bodyPr anchor="b"/>
          <a:lstStyle>
            <a:lvl1pPr>
              <a:defRPr sz="144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4163" y="445713"/>
            <a:ext cx="5030183" cy="2199900"/>
          </a:xfrm>
        </p:spPr>
        <p:txBody>
          <a:bodyPr/>
          <a:lstStyle>
            <a:lvl1pPr>
              <a:defRPr sz="1444"/>
            </a:lvl1pPr>
            <a:lvl2pPr>
              <a:defRPr sz="1264"/>
            </a:lvl2pPr>
            <a:lvl3pPr>
              <a:defRPr sz="1083"/>
            </a:lvl3pPr>
            <a:lvl4pPr>
              <a:defRPr sz="903"/>
            </a:lvl4pPr>
            <a:lvl5pPr>
              <a:defRPr sz="903"/>
            </a:lvl5pPr>
            <a:lvl6pPr>
              <a:defRPr sz="903"/>
            </a:lvl6pPr>
            <a:lvl7pPr>
              <a:defRPr sz="903"/>
            </a:lvl7pPr>
            <a:lvl8pPr>
              <a:defRPr sz="903"/>
            </a:lvl8pPr>
            <a:lvl9pPr>
              <a:defRPr sz="90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406" y="928688"/>
            <a:ext cx="3204671" cy="1720508"/>
          </a:xfrm>
        </p:spPr>
        <p:txBody>
          <a:bodyPr/>
          <a:lstStyle>
            <a:lvl1pPr marL="0" indent="0">
              <a:buNone/>
              <a:defRPr sz="722"/>
            </a:lvl1pPr>
            <a:lvl2pPr marL="206380" indent="0">
              <a:buNone/>
              <a:defRPr sz="632"/>
            </a:lvl2pPr>
            <a:lvl3pPr marL="412760" indent="0">
              <a:buNone/>
              <a:defRPr sz="542"/>
            </a:lvl3pPr>
            <a:lvl4pPr marL="619140" indent="0">
              <a:buNone/>
              <a:defRPr sz="451"/>
            </a:lvl4pPr>
            <a:lvl5pPr marL="825520" indent="0">
              <a:buNone/>
              <a:defRPr sz="451"/>
            </a:lvl5pPr>
            <a:lvl6pPr marL="1031900" indent="0">
              <a:buNone/>
              <a:defRPr sz="451"/>
            </a:lvl6pPr>
            <a:lvl7pPr marL="1238280" indent="0">
              <a:buNone/>
              <a:defRPr sz="451"/>
            </a:lvl7pPr>
            <a:lvl8pPr marL="1444661" indent="0">
              <a:buNone/>
              <a:defRPr sz="451"/>
            </a:lvl8pPr>
            <a:lvl9pPr marL="1651041" indent="0">
              <a:buNone/>
              <a:defRPr sz="4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330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406" y="206375"/>
            <a:ext cx="3204671" cy="722313"/>
          </a:xfrm>
        </p:spPr>
        <p:txBody>
          <a:bodyPr anchor="b"/>
          <a:lstStyle>
            <a:lvl1pPr>
              <a:defRPr sz="144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24163" y="445713"/>
            <a:ext cx="5030183" cy="2199900"/>
          </a:xfrm>
        </p:spPr>
        <p:txBody>
          <a:bodyPr anchor="t"/>
          <a:lstStyle>
            <a:lvl1pPr marL="0" indent="0">
              <a:buNone/>
              <a:defRPr sz="1444"/>
            </a:lvl1pPr>
            <a:lvl2pPr marL="206380" indent="0">
              <a:buNone/>
              <a:defRPr sz="1264"/>
            </a:lvl2pPr>
            <a:lvl3pPr marL="412760" indent="0">
              <a:buNone/>
              <a:defRPr sz="1083"/>
            </a:lvl3pPr>
            <a:lvl4pPr marL="619140" indent="0">
              <a:buNone/>
              <a:defRPr sz="903"/>
            </a:lvl4pPr>
            <a:lvl5pPr marL="825520" indent="0">
              <a:buNone/>
              <a:defRPr sz="903"/>
            </a:lvl5pPr>
            <a:lvl6pPr marL="1031900" indent="0">
              <a:buNone/>
              <a:defRPr sz="903"/>
            </a:lvl6pPr>
            <a:lvl7pPr marL="1238280" indent="0">
              <a:buNone/>
              <a:defRPr sz="903"/>
            </a:lvl7pPr>
            <a:lvl8pPr marL="1444661" indent="0">
              <a:buNone/>
              <a:defRPr sz="903"/>
            </a:lvl8pPr>
            <a:lvl9pPr marL="1651041" indent="0">
              <a:buNone/>
              <a:defRPr sz="90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406" y="928688"/>
            <a:ext cx="3204671" cy="1720508"/>
          </a:xfrm>
        </p:spPr>
        <p:txBody>
          <a:bodyPr/>
          <a:lstStyle>
            <a:lvl1pPr marL="0" indent="0">
              <a:buNone/>
              <a:defRPr sz="722"/>
            </a:lvl1pPr>
            <a:lvl2pPr marL="206380" indent="0">
              <a:buNone/>
              <a:defRPr sz="632"/>
            </a:lvl2pPr>
            <a:lvl3pPr marL="412760" indent="0">
              <a:buNone/>
              <a:defRPr sz="542"/>
            </a:lvl3pPr>
            <a:lvl4pPr marL="619140" indent="0">
              <a:buNone/>
              <a:defRPr sz="451"/>
            </a:lvl4pPr>
            <a:lvl5pPr marL="825520" indent="0">
              <a:buNone/>
              <a:defRPr sz="451"/>
            </a:lvl5pPr>
            <a:lvl6pPr marL="1031900" indent="0">
              <a:buNone/>
              <a:defRPr sz="451"/>
            </a:lvl6pPr>
            <a:lvl7pPr marL="1238280" indent="0">
              <a:buNone/>
              <a:defRPr sz="451"/>
            </a:lvl7pPr>
            <a:lvl8pPr marL="1444661" indent="0">
              <a:buNone/>
              <a:defRPr sz="451"/>
            </a:lvl8pPr>
            <a:lvl9pPr marL="1651041" indent="0">
              <a:buNone/>
              <a:defRPr sz="45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27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3111" y="164814"/>
            <a:ext cx="8569941" cy="598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111" y="824067"/>
            <a:ext cx="8569941" cy="1964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3111" y="2869186"/>
            <a:ext cx="2235637" cy="164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E2EE1-DDF5-4D56-8DF6-3A7198893623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91354" y="2869186"/>
            <a:ext cx="3353455" cy="164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7415" y="2869186"/>
            <a:ext cx="2235637" cy="164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B97DE-28C2-4455-9F66-0118BA11ED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46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12760" rtl="0" eaLnBrk="1" latinLnBrk="0" hangingPunct="1">
        <a:lnSpc>
          <a:spcPct val="90000"/>
        </a:lnSpc>
        <a:spcBef>
          <a:spcPct val="0"/>
        </a:spcBef>
        <a:buNone/>
        <a:defRPr sz="198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3190" indent="-103190" algn="l" defTabSz="412760" rtl="0" eaLnBrk="1" latinLnBrk="0" hangingPunct="1">
        <a:lnSpc>
          <a:spcPct val="90000"/>
        </a:lnSpc>
        <a:spcBef>
          <a:spcPts val="451"/>
        </a:spcBef>
        <a:buFont typeface="Arial" panose="020B0604020202020204" pitchFamily="34" charset="0"/>
        <a:buChar char="•"/>
        <a:defRPr sz="1264" kern="1200">
          <a:solidFill>
            <a:schemeClr val="tx1"/>
          </a:solidFill>
          <a:latin typeface="+mn-lt"/>
          <a:ea typeface="+mn-ea"/>
          <a:cs typeface="+mn-cs"/>
        </a:defRPr>
      </a:lvl1pPr>
      <a:lvl2pPr marL="309570" indent="-103190" algn="l" defTabSz="412760" rtl="0" eaLnBrk="1" latinLnBrk="0" hangingPunct="1">
        <a:lnSpc>
          <a:spcPct val="90000"/>
        </a:lnSpc>
        <a:spcBef>
          <a:spcPts val="226"/>
        </a:spcBef>
        <a:buFont typeface="Arial" panose="020B0604020202020204" pitchFamily="34" charset="0"/>
        <a:buChar char="•"/>
        <a:defRPr sz="1083" kern="1200">
          <a:solidFill>
            <a:schemeClr val="tx1"/>
          </a:solidFill>
          <a:latin typeface="+mn-lt"/>
          <a:ea typeface="+mn-ea"/>
          <a:cs typeface="+mn-cs"/>
        </a:defRPr>
      </a:lvl2pPr>
      <a:lvl3pPr marL="515950" indent="-103190" algn="l" defTabSz="412760" rtl="0" eaLnBrk="1" latinLnBrk="0" hangingPunct="1">
        <a:lnSpc>
          <a:spcPct val="90000"/>
        </a:lnSpc>
        <a:spcBef>
          <a:spcPts val="226"/>
        </a:spcBef>
        <a:buFont typeface="Arial" panose="020B0604020202020204" pitchFamily="34" charset="0"/>
        <a:buChar char="•"/>
        <a:defRPr sz="903" kern="1200">
          <a:solidFill>
            <a:schemeClr val="tx1"/>
          </a:solidFill>
          <a:latin typeface="+mn-lt"/>
          <a:ea typeface="+mn-ea"/>
          <a:cs typeface="+mn-cs"/>
        </a:defRPr>
      </a:lvl3pPr>
      <a:lvl4pPr marL="722330" indent="-103190" algn="l" defTabSz="412760" rtl="0" eaLnBrk="1" latinLnBrk="0" hangingPunct="1">
        <a:lnSpc>
          <a:spcPct val="90000"/>
        </a:lnSpc>
        <a:spcBef>
          <a:spcPts val="226"/>
        </a:spcBef>
        <a:buFont typeface="Arial" panose="020B0604020202020204" pitchFamily="34" charset="0"/>
        <a:buChar char="•"/>
        <a:defRPr sz="813" kern="1200">
          <a:solidFill>
            <a:schemeClr val="tx1"/>
          </a:solidFill>
          <a:latin typeface="+mn-lt"/>
          <a:ea typeface="+mn-ea"/>
          <a:cs typeface="+mn-cs"/>
        </a:defRPr>
      </a:lvl4pPr>
      <a:lvl5pPr marL="928710" indent="-103190" algn="l" defTabSz="412760" rtl="0" eaLnBrk="1" latinLnBrk="0" hangingPunct="1">
        <a:lnSpc>
          <a:spcPct val="90000"/>
        </a:lnSpc>
        <a:spcBef>
          <a:spcPts val="226"/>
        </a:spcBef>
        <a:buFont typeface="Arial" panose="020B0604020202020204" pitchFamily="34" charset="0"/>
        <a:buChar char="•"/>
        <a:defRPr sz="813" kern="1200">
          <a:solidFill>
            <a:schemeClr val="tx1"/>
          </a:solidFill>
          <a:latin typeface="+mn-lt"/>
          <a:ea typeface="+mn-ea"/>
          <a:cs typeface="+mn-cs"/>
        </a:defRPr>
      </a:lvl5pPr>
      <a:lvl6pPr marL="1135090" indent="-103190" algn="l" defTabSz="412760" rtl="0" eaLnBrk="1" latinLnBrk="0" hangingPunct="1">
        <a:lnSpc>
          <a:spcPct val="90000"/>
        </a:lnSpc>
        <a:spcBef>
          <a:spcPts val="226"/>
        </a:spcBef>
        <a:buFont typeface="Arial" panose="020B0604020202020204" pitchFamily="34" charset="0"/>
        <a:buChar char="•"/>
        <a:defRPr sz="813" kern="1200">
          <a:solidFill>
            <a:schemeClr val="tx1"/>
          </a:solidFill>
          <a:latin typeface="+mn-lt"/>
          <a:ea typeface="+mn-ea"/>
          <a:cs typeface="+mn-cs"/>
        </a:defRPr>
      </a:lvl6pPr>
      <a:lvl7pPr marL="1341471" indent="-103190" algn="l" defTabSz="412760" rtl="0" eaLnBrk="1" latinLnBrk="0" hangingPunct="1">
        <a:lnSpc>
          <a:spcPct val="90000"/>
        </a:lnSpc>
        <a:spcBef>
          <a:spcPts val="226"/>
        </a:spcBef>
        <a:buFont typeface="Arial" panose="020B0604020202020204" pitchFamily="34" charset="0"/>
        <a:buChar char="•"/>
        <a:defRPr sz="813" kern="1200">
          <a:solidFill>
            <a:schemeClr val="tx1"/>
          </a:solidFill>
          <a:latin typeface="+mn-lt"/>
          <a:ea typeface="+mn-ea"/>
          <a:cs typeface="+mn-cs"/>
        </a:defRPr>
      </a:lvl7pPr>
      <a:lvl8pPr marL="1547851" indent="-103190" algn="l" defTabSz="412760" rtl="0" eaLnBrk="1" latinLnBrk="0" hangingPunct="1">
        <a:lnSpc>
          <a:spcPct val="90000"/>
        </a:lnSpc>
        <a:spcBef>
          <a:spcPts val="226"/>
        </a:spcBef>
        <a:buFont typeface="Arial" panose="020B0604020202020204" pitchFamily="34" charset="0"/>
        <a:buChar char="•"/>
        <a:defRPr sz="813" kern="1200">
          <a:solidFill>
            <a:schemeClr val="tx1"/>
          </a:solidFill>
          <a:latin typeface="+mn-lt"/>
          <a:ea typeface="+mn-ea"/>
          <a:cs typeface="+mn-cs"/>
        </a:defRPr>
      </a:lvl8pPr>
      <a:lvl9pPr marL="1754231" indent="-103190" algn="l" defTabSz="412760" rtl="0" eaLnBrk="1" latinLnBrk="0" hangingPunct="1">
        <a:lnSpc>
          <a:spcPct val="90000"/>
        </a:lnSpc>
        <a:spcBef>
          <a:spcPts val="226"/>
        </a:spcBef>
        <a:buFont typeface="Arial" panose="020B0604020202020204" pitchFamily="34" charset="0"/>
        <a:buChar char="•"/>
        <a:defRPr sz="8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2760" rtl="0" eaLnBrk="1" latinLnBrk="0" hangingPunct="1">
        <a:defRPr sz="813" kern="1200">
          <a:solidFill>
            <a:schemeClr val="tx1"/>
          </a:solidFill>
          <a:latin typeface="+mn-lt"/>
          <a:ea typeface="+mn-ea"/>
          <a:cs typeface="+mn-cs"/>
        </a:defRPr>
      </a:lvl1pPr>
      <a:lvl2pPr marL="206380" algn="l" defTabSz="412760" rtl="0" eaLnBrk="1" latinLnBrk="0" hangingPunct="1">
        <a:defRPr sz="813" kern="1200">
          <a:solidFill>
            <a:schemeClr val="tx1"/>
          </a:solidFill>
          <a:latin typeface="+mn-lt"/>
          <a:ea typeface="+mn-ea"/>
          <a:cs typeface="+mn-cs"/>
        </a:defRPr>
      </a:lvl2pPr>
      <a:lvl3pPr marL="412760" algn="l" defTabSz="412760" rtl="0" eaLnBrk="1" latinLnBrk="0" hangingPunct="1">
        <a:defRPr sz="813" kern="1200">
          <a:solidFill>
            <a:schemeClr val="tx1"/>
          </a:solidFill>
          <a:latin typeface="+mn-lt"/>
          <a:ea typeface="+mn-ea"/>
          <a:cs typeface="+mn-cs"/>
        </a:defRPr>
      </a:lvl3pPr>
      <a:lvl4pPr marL="619140" algn="l" defTabSz="412760" rtl="0" eaLnBrk="1" latinLnBrk="0" hangingPunct="1">
        <a:defRPr sz="813" kern="1200">
          <a:solidFill>
            <a:schemeClr val="tx1"/>
          </a:solidFill>
          <a:latin typeface="+mn-lt"/>
          <a:ea typeface="+mn-ea"/>
          <a:cs typeface="+mn-cs"/>
        </a:defRPr>
      </a:lvl4pPr>
      <a:lvl5pPr marL="825520" algn="l" defTabSz="412760" rtl="0" eaLnBrk="1" latinLnBrk="0" hangingPunct="1">
        <a:defRPr sz="813" kern="1200">
          <a:solidFill>
            <a:schemeClr val="tx1"/>
          </a:solidFill>
          <a:latin typeface="+mn-lt"/>
          <a:ea typeface="+mn-ea"/>
          <a:cs typeface="+mn-cs"/>
        </a:defRPr>
      </a:lvl5pPr>
      <a:lvl6pPr marL="1031900" algn="l" defTabSz="412760" rtl="0" eaLnBrk="1" latinLnBrk="0" hangingPunct="1">
        <a:defRPr sz="813" kern="1200">
          <a:solidFill>
            <a:schemeClr val="tx1"/>
          </a:solidFill>
          <a:latin typeface="+mn-lt"/>
          <a:ea typeface="+mn-ea"/>
          <a:cs typeface="+mn-cs"/>
        </a:defRPr>
      </a:lvl6pPr>
      <a:lvl7pPr marL="1238280" algn="l" defTabSz="412760" rtl="0" eaLnBrk="1" latinLnBrk="0" hangingPunct="1">
        <a:defRPr sz="813" kern="1200">
          <a:solidFill>
            <a:schemeClr val="tx1"/>
          </a:solidFill>
          <a:latin typeface="+mn-lt"/>
          <a:ea typeface="+mn-ea"/>
          <a:cs typeface="+mn-cs"/>
        </a:defRPr>
      </a:lvl7pPr>
      <a:lvl8pPr marL="1444661" algn="l" defTabSz="412760" rtl="0" eaLnBrk="1" latinLnBrk="0" hangingPunct="1">
        <a:defRPr sz="813" kern="1200">
          <a:solidFill>
            <a:schemeClr val="tx1"/>
          </a:solidFill>
          <a:latin typeface="+mn-lt"/>
          <a:ea typeface="+mn-ea"/>
          <a:cs typeface="+mn-cs"/>
        </a:defRPr>
      </a:lvl8pPr>
      <a:lvl9pPr marL="1651041" algn="l" defTabSz="412760" rtl="0" eaLnBrk="1" latinLnBrk="0" hangingPunct="1">
        <a:defRPr sz="8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D2EDA88-B292-4BF6-839A-4C411D0A1CD8}"/>
              </a:ext>
            </a:extLst>
          </p:cNvPr>
          <p:cNvGrpSpPr/>
          <p:nvPr/>
        </p:nvGrpSpPr>
        <p:grpSpPr>
          <a:xfrm>
            <a:off x="29360" y="25723"/>
            <a:ext cx="9877443" cy="3044992"/>
            <a:chOff x="29360" y="25723"/>
            <a:chExt cx="9877443" cy="304499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C9F4363-4F97-4FDE-AD06-8936CA4A0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2451" y="1549056"/>
              <a:ext cx="1597290" cy="8100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8464D76-9C61-4149-BD1F-725D279E6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9080" y="145848"/>
              <a:ext cx="1597290" cy="810000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1E34249-2AF9-44DA-A1B1-18591CBA46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7319" y="2415515"/>
              <a:ext cx="2004275" cy="6552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DA60BAE-B5F7-4DAD-9446-041507EC3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832" y="1590128"/>
              <a:ext cx="1183662" cy="7488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C5FFB2B-B5BA-4ADC-954D-AE0B91A51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9744" y="25723"/>
              <a:ext cx="1366952" cy="1062000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FBD1DA2-A992-4D2A-90ED-A734A45699ED}"/>
                </a:ext>
              </a:extLst>
            </p:cNvPr>
            <p:cNvSpPr/>
            <p:nvPr/>
          </p:nvSpPr>
          <p:spPr>
            <a:xfrm>
              <a:off x="29360" y="1122769"/>
              <a:ext cx="2628000" cy="3600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Substrate</a:t>
              </a:r>
              <a:endParaRPr lang="en-GB" sz="24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07CD8BF1-91B2-419A-B40F-AAB03CC4E48C}"/>
                </a:ext>
              </a:extLst>
            </p:cNvPr>
            <p:cNvCxnSpPr>
              <a:cxnSpLocks/>
            </p:cNvCxnSpPr>
            <p:nvPr/>
          </p:nvCxnSpPr>
          <p:spPr>
            <a:xfrm>
              <a:off x="5520530" y="1302769"/>
              <a:ext cx="1584000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D7011E3-1676-4D7D-80E0-840A233A217F}"/>
                </a:ext>
              </a:extLst>
            </p:cNvPr>
            <p:cNvGrpSpPr/>
            <p:nvPr/>
          </p:nvGrpSpPr>
          <p:grpSpPr>
            <a:xfrm>
              <a:off x="7278803" y="798657"/>
              <a:ext cx="2628000" cy="684112"/>
              <a:chOff x="8880362" y="1901956"/>
              <a:chExt cx="2628000" cy="684112"/>
            </a:xfrm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2980D1E7-1FD2-4E14-BBA6-339FAA76F40A}"/>
                  </a:ext>
                </a:extLst>
              </p:cNvPr>
              <p:cNvSpPr/>
              <p:nvPr/>
            </p:nvSpPr>
            <p:spPr>
              <a:xfrm>
                <a:off x="8880362" y="2226068"/>
                <a:ext cx="2628000" cy="36000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Substrate</a:t>
                </a:r>
                <a:endParaRPr lang="en-GB" sz="240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5C72107D-F95B-4460-BA5C-02B65E16DA1C}"/>
                  </a:ext>
                </a:extLst>
              </p:cNvPr>
              <p:cNvSpPr/>
              <p:nvPr/>
            </p:nvSpPr>
            <p:spPr>
              <a:xfrm>
                <a:off x="8880362" y="1901956"/>
                <a:ext cx="2628000" cy="324000"/>
              </a:xfrm>
              <a:prstGeom prst="rect">
                <a:avLst/>
              </a:prstGeom>
              <a:solidFill>
                <a:srgbClr val="DF7C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High Refractive Index</a:t>
                </a: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7CB8CE3-7F54-4263-AC73-50D96639B3EB}"/>
                </a:ext>
              </a:extLst>
            </p:cNvPr>
            <p:cNvSpPr txBox="1"/>
            <p:nvPr/>
          </p:nvSpPr>
          <p:spPr>
            <a:xfrm>
              <a:off x="4456065" y="1071937"/>
              <a:ext cx="10406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ASPD</a:t>
              </a: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65FF710-FF4F-458E-94E8-082E7D13757B}"/>
                </a:ext>
              </a:extLst>
            </p:cNvPr>
            <p:cNvSpPr txBox="1"/>
            <p:nvPr/>
          </p:nvSpPr>
          <p:spPr>
            <a:xfrm>
              <a:off x="4781477" y="363147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B4AAB96-F6C7-487F-A83B-99213E04B80B}"/>
                </a:ext>
              </a:extLst>
            </p:cNvPr>
            <p:cNvSpPr txBox="1"/>
            <p:nvPr/>
          </p:nvSpPr>
          <p:spPr>
            <a:xfrm>
              <a:off x="3009330" y="1422795"/>
              <a:ext cx="4587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or</a:t>
              </a:r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5593F73A-249A-493A-8796-595043E1CE90}"/>
                </a:ext>
              </a:extLst>
            </p:cNvPr>
            <p:cNvSpPr txBox="1"/>
            <p:nvPr/>
          </p:nvSpPr>
          <p:spPr>
            <a:xfrm>
              <a:off x="4779070" y="2096385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E1F45EE-9517-4082-ACDA-CA8268F45032}"/>
                </a:ext>
              </a:extLst>
            </p:cNvPr>
            <p:cNvSpPr txBox="1"/>
            <p:nvPr/>
          </p:nvSpPr>
          <p:spPr>
            <a:xfrm>
              <a:off x="3678982" y="2523316"/>
              <a:ext cx="6833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rgbClr val="005F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TiO</a:t>
              </a:r>
              <a:r>
                <a:rPr lang="en-GB" sz="2000" baseline="-25000" dirty="0">
                  <a:solidFill>
                    <a:srgbClr val="005F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GB" sz="2000" dirty="0">
                <a:solidFill>
                  <a:srgbClr val="005F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FEB59CE-541B-4C83-AA37-2E9A16BD8D06}"/>
                </a:ext>
              </a:extLst>
            </p:cNvPr>
            <p:cNvSpPr/>
            <p:nvPr/>
          </p:nvSpPr>
          <p:spPr>
            <a:xfrm>
              <a:off x="3732646" y="2456015"/>
              <a:ext cx="576000" cy="576000"/>
            </a:xfrm>
            <a:prstGeom prst="ellipse">
              <a:avLst/>
            </a:prstGeom>
            <a:noFill/>
            <a:ln w="19050">
              <a:solidFill>
                <a:srgbClr val="0D67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33E357DA-B62F-4B89-9886-8B850707B433}"/>
                </a:ext>
              </a:extLst>
            </p:cNvPr>
            <p:cNvCxnSpPr>
              <a:cxnSpLocks/>
            </p:cNvCxnSpPr>
            <p:nvPr/>
          </p:nvCxnSpPr>
          <p:spPr>
            <a:xfrm>
              <a:off x="2833240" y="1302769"/>
              <a:ext cx="1584000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7764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</TotalTime>
  <Words>10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5</cp:revision>
  <dcterms:created xsi:type="dcterms:W3CDTF">2019-09-03T19:18:31Z</dcterms:created>
  <dcterms:modified xsi:type="dcterms:W3CDTF">2021-06-08T00:38:52Z</dcterms:modified>
</cp:coreProperties>
</file>