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5075238" cy="3276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56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0643" y="536240"/>
            <a:ext cx="4313952" cy="1140742"/>
          </a:xfrm>
        </p:spPr>
        <p:txBody>
          <a:bodyPr anchor="b"/>
          <a:lstStyle>
            <a:lvl1pPr algn="ctr">
              <a:defRPr sz="28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4405" y="1720974"/>
            <a:ext cx="3806429" cy="791086"/>
          </a:xfrm>
        </p:spPr>
        <p:txBody>
          <a:bodyPr/>
          <a:lstStyle>
            <a:lvl1pPr marL="0" indent="0" algn="ctr">
              <a:buNone/>
              <a:defRPr sz="1147"/>
            </a:lvl1pPr>
            <a:lvl2pPr marL="218450" indent="0" algn="ctr">
              <a:buNone/>
              <a:defRPr sz="956"/>
            </a:lvl2pPr>
            <a:lvl3pPr marL="436900" indent="0" algn="ctr">
              <a:buNone/>
              <a:defRPr sz="860"/>
            </a:lvl3pPr>
            <a:lvl4pPr marL="655350" indent="0" algn="ctr">
              <a:buNone/>
              <a:defRPr sz="764"/>
            </a:lvl4pPr>
            <a:lvl5pPr marL="873801" indent="0" algn="ctr">
              <a:buNone/>
              <a:defRPr sz="764"/>
            </a:lvl5pPr>
            <a:lvl6pPr marL="1092251" indent="0" algn="ctr">
              <a:buNone/>
              <a:defRPr sz="764"/>
            </a:lvl6pPr>
            <a:lvl7pPr marL="1310701" indent="0" algn="ctr">
              <a:buNone/>
              <a:defRPr sz="764"/>
            </a:lvl7pPr>
            <a:lvl8pPr marL="1529151" indent="0" algn="ctr">
              <a:buNone/>
              <a:defRPr sz="764"/>
            </a:lvl8pPr>
            <a:lvl9pPr marL="1747601" indent="0" algn="ctr">
              <a:buNone/>
              <a:defRPr sz="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404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598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31968" y="174449"/>
            <a:ext cx="1094348" cy="277676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8923" y="174449"/>
            <a:ext cx="3219604" cy="277676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739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998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279" y="816876"/>
            <a:ext cx="4377393" cy="1362974"/>
          </a:xfrm>
        </p:spPr>
        <p:txBody>
          <a:bodyPr anchor="b"/>
          <a:lstStyle>
            <a:lvl1pPr>
              <a:defRPr sz="28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279" y="2192744"/>
            <a:ext cx="4377393" cy="716756"/>
          </a:xfrm>
        </p:spPr>
        <p:txBody>
          <a:bodyPr/>
          <a:lstStyle>
            <a:lvl1pPr marL="0" indent="0">
              <a:buNone/>
              <a:defRPr sz="1147">
                <a:solidFill>
                  <a:schemeClr val="tx1"/>
                </a:solidFill>
              </a:defRPr>
            </a:lvl1pPr>
            <a:lvl2pPr marL="218450" indent="0">
              <a:buNone/>
              <a:defRPr sz="956">
                <a:solidFill>
                  <a:schemeClr val="tx1">
                    <a:tint val="75000"/>
                  </a:schemeClr>
                </a:solidFill>
              </a:defRPr>
            </a:lvl2pPr>
            <a:lvl3pPr marL="436900" indent="0">
              <a:buNone/>
              <a:defRPr sz="860">
                <a:solidFill>
                  <a:schemeClr val="tx1">
                    <a:tint val="75000"/>
                  </a:schemeClr>
                </a:solidFill>
              </a:defRPr>
            </a:lvl3pPr>
            <a:lvl4pPr marL="655350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4pPr>
            <a:lvl5pPr marL="873801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5pPr>
            <a:lvl6pPr marL="1092251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6pPr>
            <a:lvl7pPr marL="1310701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7pPr>
            <a:lvl8pPr marL="1529151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8pPr>
            <a:lvl9pPr marL="1747601" indent="0">
              <a:buNone/>
              <a:defRPr sz="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81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8923" y="872243"/>
            <a:ext cx="2156976" cy="2078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69339" y="872243"/>
            <a:ext cx="2156976" cy="20789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07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584" y="174449"/>
            <a:ext cx="4377393" cy="633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584" y="803222"/>
            <a:ext cx="2147063" cy="393647"/>
          </a:xfrm>
        </p:spPr>
        <p:txBody>
          <a:bodyPr anchor="b"/>
          <a:lstStyle>
            <a:lvl1pPr marL="0" indent="0">
              <a:buNone/>
              <a:defRPr sz="1147" b="1"/>
            </a:lvl1pPr>
            <a:lvl2pPr marL="218450" indent="0">
              <a:buNone/>
              <a:defRPr sz="956" b="1"/>
            </a:lvl2pPr>
            <a:lvl3pPr marL="436900" indent="0">
              <a:buNone/>
              <a:defRPr sz="860" b="1"/>
            </a:lvl3pPr>
            <a:lvl4pPr marL="655350" indent="0">
              <a:buNone/>
              <a:defRPr sz="764" b="1"/>
            </a:lvl4pPr>
            <a:lvl5pPr marL="873801" indent="0">
              <a:buNone/>
              <a:defRPr sz="764" b="1"/>
            </a:lvl5pPr>
            <a:lvl6pPr marL="1092251" indent="0">
              <a:buNone/>
              <a:defRPr sz="764" b="1"/>
            </a:lvl6pPr>
            <a:lvl7pPr marL="1310701" indent="0">
              <a:buNone/>
              <a:defRPr sz="764" b="1"/>
            </a:lvl7pPr>
            <a:lvl8pPr marL="1529151" indent="0">
              <a:buNone/>
              <a:defRPr sz="764" b="1"/>
            </a:lvl8pPr>
            <a:lvl9pPr marL="1747601" indent="0">
              <a:buNone/>
              <a:defRPr sz="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584" y="1196869"/>
            <a:ext cx="2147063" cy="1760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69340" y="803222"/>
            <a:ext cx="2157637" cy="393647"/>
          </a:xfrm>
        </p:spPr>
        <p:txBody>
          <a:bodyPr anchor="b"/>
          <a:lstStyle>
            <a:lvl1pPr marL="0" indent="0">
              <a:buNone/>
              <a:defRPr sz="1147" b="1"/>
            </a:lvl1pPr>
            <a:lvl2pPr marL="218450" indent="0">
              <a:buNone/>
              <a:defRPr sz="956" b="1"/>
            </a:lvl2pPr>
            <a:lvl3pPr marL="436900" indent="0">
              <a:buNone/>
              <a:defRPr sz="860" b="1"/>
            </a:lvl3pPr>
            <a:lvl4pPr marL="655350" indent="0">
              <a:buNone/>
              <a:defRPr sz="764" b="1"/>
            </a:lvl4pPr>
            <a:lvl5pPr marL="873801" indent="0">
              <a:buNone/>
              <a:defRPr sz="764" b="1"/>
            </a:lvl5pPr>
            <a:lvl6pPr marL="1092251" indent="0">
              <a:buNone/>
              <a:defRPr sz="764" b="1"/>
            </a:lvl6pPr>
            <a:lvl7pPr marL="1310701" indent="0">
              <a:buNone/>
              <a:defRPr sz="764" b="1"/>
            </a:lvl7pPr>
            <a:lvl8pPr marL="1529151" indent="0">
              <a:buNone/>
              <a:defRPr sz="764" b="1"/>
            </a:lvl8pPr>
            <a:lvl9pPr marL="1747601" indent="0">
              <a:buNone/>
              <a:defRPr sz="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69340" y="1196869"/>
            <a:ext cx="2157637" cy="1760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01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59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546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584" y="218440"/>
            <a:ext cx="1636896" cy="764540"/>
          </a:xfrm>
        </p:spPr>
        <p:txBody>
          <a:bodyPr anchor="b"/>
          <a:lstStyle>
            <a:lvl1pPr>
              <a:defRPr sz="152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7637" y="471770"/>
            <a:ext cx="2569339" cy="2328510"/>
          </a:xfrm>
        </p:spPr>
        <p:txBody>
          <a:bodyPr/>
          <a:lstStyle>
            <a:lvl1pPr>
              <a:defRPr sz="1529"/>
            </a:lvl1pPr>
            <a:lvl2pPr>
              <a:defRPr sz="1338"/>
            </a:lvl2pPr>
            <a:lvl3pPr>
              <a:defRPr sz="1147"/>
            </a:lvl3pPr>
            <a:lvl4pPr>
              <a:defRPr sz="956"/>
            </a:lvl4pPr>
            <a:lvl5pPr>
              <a:defRPr sz="956"/>
            </a:lvl5pPr>
            <a:lvl6pPr>
              <a:defRPr sz="956"/>
            </a:lvl6pPr>
            <a:lvl7pPr>
              <a:defRPr sz="956"/>
            </a:lvl7pPr>
            <a:lvl8pPr>
              <a:defRPr sz="956"/>
            </a:lvl8pPr>
            <a:lvl9pPr>
              <a:defRPr sz="9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584" y="982980"/>
            <a:ext cx="1636896" cy="1821092"/>
          </a:xfrm>
        </p:spPr>
        <p:txBody>
          <a:bodyPr/>
          <a:lstStyle>
            <a:lvl1pPr marL="0" indent="0">
              <a:buNone/>
              <a:defRPr sz="764"/>
            </a:lvl1pPr>
            <a:lvl2pPr marL="218450" indent="0">
              <a:buNone/>
              <a:defRPr sz="669"/>
            </a:lvl2pPr>
            <a:lvl3pPr marL="436900" indent="0">
              <a:buNone/>
              <a:defRPr sz="573"/>
            </a:lvl3pPr>
            <a:lvl4pPr marL="655350" indent="0">
              <a:buNone/>
              <a:defRPr sz="478"/>
            </a:lvl4pPr>
            <a:lvl5pPr marL="873801" indent="0">
              <a:buNone/>
              <a:defRPr sz="478"/>
            </a:lvl5pPr>
            <a:lvl6pPr marL="1092251" indent="0">
              <a:buNone/>
              <a:defRPr sz="478"/>
            </a:lvl6pPr>
            <a:lvl7pPr marL="1310701" indent="0">
              <a:buNone/>
              <a:defRPr sz="478"/>
            </a:lvl7pPr>
            <a:lvl8pPr marL="1529151" indent="0">
              <a:buNone/>
              <a:defRPr sz="478"/>
            </a:lvl8pPr>
            <a:lvl9pPr marL="1747601" indent="0">
              <a:buNone/>
              <a:defRPr sz="4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72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584" y="218440"/>
            <a:ext cx="1636896" cy="764540"/>
          </a:xfrm>
        </p:spPr>
        <p:txBody>
          <a:bodyPr anchor="b"/>
          <a:lstStyle>
            <a:lvl1pPr>
              <a:defRPr sz="152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57637" y="471770"/>
            <a:ext cx="2569339" cy="2328510"/>
          </a:xfrm>
        </p:spPr>
        <p:txBody>
          <a:bodyPr anchor="t"/>
          <a:lstStyle>
            <a:lvl1pPr marL="0" indent="0">
              <a:buNone/>
              <a:defRPr sz="1529"/>
            </a:lvl1pPr>
            <a:lvl2pPr marL="218450" indent="0">
              <a:buNone/>
              <a:defRPr sz="1338"/>
            </a:lvl2pPr>
            <a:lvl3pPr marL="436900" indent="0">
              <a:buNone/>
              <a:defRPr sz="1147"/>
            </a:lvl3pPr>
            <a:lvl4pPr marL="655350" indent="0">
              <a:buNone/>
              <a:defRPr sz="956"/>
            </a:lvl4pPr>
            <a:lvl5pPr marL="873801" indent="0">
              <a:buNone/>
              <a:defRPr sz="956"/>
            </a:lvl5pPr>
            <a:lvl6pPr marL="1092251" indent="0">
              <a:buNone/>
              <a:defRPr sz="956"/>
            </a:lvl6pPr>
            <a:lvl7pPr marL="1310701" indent="0">
              <a:buNone/>
              <a:defRPr sz="956"/>
            </a:lvl7pPr>
            <a:lvl8pPr marL="1529151" indent="0">
              <a:buNone/>
              <a:defRPr sz="956"/>
            </a:lvl8pPr>
            <a:lvl9pPr marL="1747601" indent="0">
              <a:buNone/>
              <a:defRPr sz="9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584" y="982980"/>
            <a:ext cx="1636896" cy="1821092"/>
          </a:xfrm>
        </p:spPr>
        <p:txBody>
          <a:bodyPr/>
          <a:lstStyle>
            <a:lvl1pPr marL="0" indent="0">
              <a:buNone/>
              <a:defRPr sz="764"/>
            </a:lvl1pPr>
            <a:lvl2pPr marL="218450" indent="0">
              <a:buNone/>
              <a:defRPr sz="669"/>
            </a:lvl2pPr>
            <a:lvl3pPr marL="436900" indent="0">
              <a:buNone/>
              <a:defRPr sz="573"/>
            </a:lvl3pPr>
            <a:lvl4pPr marL="655350" indent="0">
              <a:buNone/>
              <a:defRPr sz="478"/>
            </a:lvl4pPr>
            <a:lvl5pPr marL="873801" indent="0">
              <a:buNone/>
              <a:defRPr sz="478"/>
            </a:lvl5pPr>
            <a:lvl6pPr marL="1092251" indent="0">
              <a:buNone/>
              <a:defRPr sz="478"/>
            </a:lvl6pPr>
            <a:lvl7pPr marL="1310701" indent="0">
              <a:buNone/>
              <a:defRPr sz="478"/>
            </a:lvl7pPr>
            <a:lvl8pPr marL="1529151" indent="0">
              <a:buNone/>
              <a:defRPr sz="478"/>
            </a:lvl8pPr>
            <a:lvl9pPr marL="1747601" indent="0">
              <a:buNone/>
              <a:defRPr sz="4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374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8923" y="174449"/>
            <a:ext cx="4377393" cy="633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8923" y="872243"/>
            <a:ext cx="4377393" cy="2078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8922" y="3036923"/>
            <a:ext cx="1141929" cy="174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4145D-52F7-4E55-94D5-4F3D7134503D}" type="datetimeFigureOut">
              <a:rPr lang="en-GB" smtClean="0"/>
              <a:t>13/06/2021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1173" y="3036923"/>
            <a:ext cx="1712893" cy="174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84387" y="3036923"/>
            <a:ext cx="1141929" cy="174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525DF-C88B-4862-AECA-EEE2EEA0500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493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36900" rtl="0" eaLnBrk="1" latinLnBrk="0" hangingPunct="1">
        <a:lnSpc>
          <a:spcPct val="90000"/>
        </a:lnSpc>
        <a:spcBef>
          <a:spcPct val="0"/>
        </a:spcBef>
        <a:buNone/>
        <a:defRPr sz="21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225" indent="-109225" algn="l" defTabSz="436900" rtl="0" eaLnBrk="1" latinLnBrk="0" hangingPunct="1">
        <a:lnSpc>
          <a:spcPct val="90000"/>
        </a:lnSpc>
        <a:spcBef>
          <a:spcPts val="478"/>
        </a:spcBef>
        <a:buFont typeface="Arial" panose="020B0604020202020204" pitchFamily="34" charset="0"/>
        <a:buChar char="•"/>
        <a:defRPr sz="1338" kern="1200">
          <a:solidFill>
            <a:schemeClr val="tx1"/>
          </a:solidFill>
          <a:latin typeface="+mn-lt"/>
          <a:ea typeface="+mn-ea"/>
          <a:cs typeface="+mn-cs"/>
        </a:defRPr>
      </a:lvl1pPr>
      <a:lvl2pPr marL="327675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1147" kern="1200">
          <a:solidFill>
            <a:schemeClr val="tx1"/>
          </a:solidFill>
          <a:latin typeface="+mn-lt"/>
          <a:ea typeface="+mn-ea"/>
          <a:cs typeface="+mn-cs"/>
        </a:defRPr>
      </a:lvl2pPr>
      <a:lvl3pPr marL="546125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956" kern="1200">
          <a:solidFill>
            <a:schemeClr val="tx1"/>
          </a:solidFill>
          <a:latin typeface="+mn-lt"/>
          <a:ea typeface="+mn-ea"/>
          <a:cs typeface="+mn-cs"/>
        </a:defRPr>
      </a:lvl3pPr>
      <a:lvl4pPr marL="76457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4pPr>
      <a:lvl5pPr marL="98302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5pPr>
      <a:lvl6pPr marL="120147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6pPr>
      <a:lvl7pPr marL="141992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7pPr>
      <a:lvl8pPr marL="163837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8pPr>
      <a:lvl9pPr marL="1856826" indent="-109225" algn="l" defTabSz="436900" rtl="0" eaLnBrk="1" latinLnBrk="0" hangingPunct="1">
        <a:lnSpc>
          <a:spcPct val="90000"/>
        </a:lnSpc>
        <a:spcBef>
          <a:spcPts val="239"/>
        </a:spcBef>
        <a:buFont typeface="Arial" panose="020B0604020202020204" pitchFamily="34" charset="0"/>
        <a:buChar char="•"/>
        <a:defRPr sz="8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1pPr>
      <a:lvl2pPr marL="218450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2pPr>
      <a:lvl3pPr marL="436900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3pPr>
      <a:lvl4pPr marL="655350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4pPr>
      <a:lvl5pPr marL="873801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5pPr>
      <a:lvl6pPr marL="1092251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6pPr>
      <a:lvl7pPr marL="1310701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7pPr>
      <a:lvl8pPr marL="1529151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8pPr>
      <a:lvl9pPr marL="1747601" algn="l" defTabSz="436900" rtl="0" eaLnBrk="1" latinLnBrk="0" hangingPunct="1">
        <a:defRPr sz="8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31C5A9EF-869D-4A9E-A1E8-2517449F0E07}"/>
              </a:ext>
            </a:extLst>
          </p:cNvPr>
          <p:cNvGrpSpPr/>
          <p:nvPr/>
        </p:nvGrpSpPr>
        <p:grpSpPr>
          <a:xfrm>
            <a:off x="26362" y="30900"/>
            <a:ext cx="5022515" cy="3214801"/>
            <a:chOff x="11039" y="59239"/>
            <a:chExt cx="5022515" cy="321480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C765948-28DE-4F82-9268-3F39A7C9997A}"/>
                </a:ext>
              </a:extLst>
            </p:cNvPr>
            <p:cNvSpPr txBox="1"/>
            <p:nvPr/>
          </p:nvSpPr>
          <p:spPr>
            <a:xfrm>
              <a:off x="409677" y="2293752"/>
              <a:ext cx="17363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Uncoated substrate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15A9C87-028C-46BE-87F8-C0895B37DA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77" t="60900" r="37252" b="10639"/>
            <a:stretch/>
          </p:blipFill>
          <p:spPr>
            <a:xfrm>
              <a:off x="3488959" y="1026825"/>
              <a:ext cx="680086" cy="90646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8760805-7568-4C1D-870E-25C52BF56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5" t="32569" r="24814" b="17078"/>
            <a:stretch/>
          </p:blipFill>
          <p:spPr>
            <a:xfrm>
              <a:off x="4353468" y="1026825"/>
              <a:ext cx="680086" cy="90646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F6C1B16-0DC9-41E4-B916-EF2A294E84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25" t="31255" r="23804" b="18392"/>
            <a:stretch/>
          </p:blipFill>
          <p:spPr>
            <a:xfrm>
              <a:off x="4353468" y="59239"/>
              <a:ext cx="680086" cy="906462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D033547-7EA5-4023-B02B-34B1B7A939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00" t="13959" r="36829" b="57579"/>
            <a:stretch/>
          </p:blipFill>
          <p:spPr>
            <a:xfrm>
              <a:off x="3488959" y="59239"/>
              <a:ext cx="680087" cy="90646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5389C76-4F69-4FCE-9771-1EB7BF1A6A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19" t="22585" r="64474" b="54616"/>
            <a:stretch/>
          </p:blipFill>
          <p:spPr>
            <a:xfrm>
              <a:off x="2631348" y="1026825"/>
              <a:ext cx="680087" cy="90646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B53191A9-2920-4492-A3EF-5AFF9FB68F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94" r="27609" b="77010"/>
            <a:stretch/>
          </p:blipFill>
          <p:spPr>
            <a:xfrm>
              <a:off x="2631348" y="59240"/>
              <a:ext cx="680086" cy="906461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1E9CED-D742-4F45-A970-96662F9A3DB2}"/>
                </a:ext>
              </a:extLst>
            </p:cNvPr>
            <p:cNvSpPr txBox="1"/>
            <p:nvPr/>
          </p:nvSpPr>
          <p:spPr>
            <a:xfrm>
              <a:off x="2537619" y="2966263"/>
              <a:ext cx="8675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Silicon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74D0CEB-DFC4-4CDA-9494-E521A6C33A2B}"/>
                </a:ext>
              </a:extLst>
            </p:cNvPr>
            <p:cNvSpPr txBox="1"/>
            <p:nvPr/>
          </p:nvSpPr>
          <p:spPr>
            <a:xfrm>
              <a:off x="3468167" y="2966263"/>
              <a:ext cx="7216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Quartz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9A496C4-6D72-40BA-92B5-B67B51E8D611}"/>
                </a:ext>
              </a:extLst>
            </p:cNvPr>
            <p:cNvSpPr txBox="1"/>
            <p:nvPr/>
          </p:nvSpPr>
          <p:spPr>
            <a:xfrm>
              <a:off x="4426451" y="2966263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PET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91509B-DFD5-457B-9D7D-5620E70C5E68}"/>
                </a:ext>
              </a:extLst>
            </p:cNvPr>
            <p:cNvSpPr txBox="1"/>
            <p:nvPr/>
          </p:nvSpPr>
          <p:spPr>
            <a:xfrm>
              <a:off x="289452" y="1326167"/>
              <a:ext cx="19768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ASPD 4-bromostyrene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C2D716A-6908-435D-903A-299AC4463BF8}"/>
                </a:ext>
              </a:extLst>
            </p:cNvPr>
            <p:cNvSpPr txBox="1"/>
            <p:nvPr/>
          </p:nvSpPr>
          <p:spPr>
            <a:xfrm>
              <a:off x="11039" y="250860"/>
              <a:ext cx="25336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Arial" panose="020B0604020202020204" pitchFamily="34" charset="0"/>
                  <a:cs typeface="Arial" panose="020B0604020202020204" pitchFamily="34" charset="0"/>
                </a:rPr>
                <a:t>ASPD 3:2 v/v 4-bromostyrene / toluene + 8% w/v TiO</a:t>
              </a:r>
              <a:r>
                <a:rPr lang="en-GB" sz="14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GB" sz="11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F8AC314-46E0-4F03-8377-68E345046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18" t="26443" r="21512" b="23205"/>
            <a:stretch/>
          </p:blipFill>
          <p:spPr>
            <a:xfrm>
              <a:off x="4353468" y="1994410"/>
              <a:ext cx="680086" cy="906461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2546963E-0E10-4F95-B0FA-A34C4C1BE0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6" t="21614" r="23403" b="28033"/>
            <a:stretch/>
          </p:blipFill>
          <p:spPr>
            <a:xfrm>
              <a:off x="3488959" y="1994410"/>
              <a:ext cx="680086" cy="906461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8C53764-3280-42DB-A35D-450C1EDE7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01" t="41150" r="41761" b="34820"/>
            <a:stretch/>
          </p:blipFill>
          <p:spPr>
            <a:xfrm>
              <a:off x="2631348" y="1994410"/>
              <a:ext cx="680087" cy="9064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3952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22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17</cp:revision>
  <dcterms:created xsi:type="dcterms:W3CDTF">2020-09-13T17:55:22Z</dcterms:created>
  <dcterms:modified xsi:type="dcterms:W3CDTF">2021-06-13T22:58:13Z</dcterms:modified>
</cp:coreProperties>
</file>