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78725" cy="594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660"/>
  </p:normalViewPr>
  <p:slideViewPr>
    <p:cSldViewPr snapToGrid="0">
      <p:cViewPr>
        <p:scale>
          <a:sx n="50" d="100"/>
          <a:sy n="50" d="100"/>
        </p:scale>
        <p:origin x="1972" y="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8405" y="972195"/>
            <a:ext cx="6441916" cy="2068148"/>
          </a:xfrm>
        </p:spPr>
        <p:txBody>
          <a:bodyPr anchor="b"/>
          <a:lstStyle>
            <a:lvl1pPr algn="ctr">
              <a:defRPr sz="497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7341" y="3120099"/>
            <a:ext cx="5684044" cy="1434227"/>
          </a:xfrm>
        </p:spPr>
        <p:txBody>
          <a:bodyPr/>
          <a:lstStyle>
            <a:lvl1pPr marL="0" indent="0" algn="ctr">
              <a:buNone/>
              <a:defRPr sz="1989"/>
            </a:lvl1pPr>
            <a:lvl2pPr marL="378927" indent="0" algn="ctr">
              <a:buNone/>
              <a:defRPr sz="1658"/>
            </a:lvl2pPr>
            <a:lvl3pPr marL="757855" indent="0" algn="ctr">
              <a:buNone/>
              <a:defRPr sz="1492"/>
            </a:lvl3pPr>
            <a:lvl4pPr marL="1136782" indent="0" algn="ctr">
              <a:buNone/>
              <a:defRPr sz="1326"/>
            </a:lvl4pPr>
            <a:lvl5pPr marL="1515709" indent="0" algn="ctr">
              <a:buNone/>
              <a:defRPr sz="1326"/>
            </a:lvl5pPr>
            <a:lvl6pPr marL="1894637" indent="0" algn="ctr">
              <a:buNone/>
              <a:defRPr sz="1326"/>
            </a:lvl6pPr>
            <a:lvl7pPr marL="2273564" indent="0" algn="ctr">
              <a:buNone/>
              <a:defRPr sz="1326"/>
            </a:lvl7pPr>
            <a:lvl8pPr marL="2652492" indent="0" algn="ctr">
              <a:buNone/>
              <a:defRPr sz="1326"/>
            </a:lvl8pPr>
            <a:lvl9pPr marL="3031419" indent="0" algn="ctr">
              <a:buNone/>
              <a:defRPr sz="132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2487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5579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23525" y="316272"/>
            <a:ext cx="1634163" cy="503423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1038" y="316272"/>
            <a:ext cx="4807754" cy="503423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1991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267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091" y="1480983"/>
            <a:ext cx="6536650" cy="2471051"/>
          </a:xfrm>
        </p:spPr>
        <p:txBody>
          <a:bodyPr anchor="b"/>
          <a:lstStyle>
            <a:lvl1pPr>
              <a:defRPr sz="497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7091" y="3975411"/>
            <a:ext cx="6536650" cy="1299468"/>
          </a:xfrm>
        </p:spPr>
        <p:txBody>
          <a:bodyPr/>
          <a:lstStyle>
            <a:lvl1pPr marL="0" indent="0">
              <a:buNone/>
              <a:defRPr sz="1989">
                <a:solidFill>
                  <a:schemeClr val="tx1"/>
                </a:solidFill>
              </a:defRPr>
            </a:lvl1pPr>
            <a:lvl2pPr marL="378927" indent="0">
              <a:buNone/>
              <a:defRPr sz="1658">
                <a:solidFill>
                  <a:schemeClr val="tx1">
                    <a:tint val="75000"/>
                  </a:schemeClr>
                </a:solidFill>
              </a:defRPr>
            </a:lvl2pPr>
            <a:lvl3pPr marL="757855" indent="0">
              <a:buNone/>
              <a:defRPr sz="1492">
                <a:solidFill>
                  <a:schemeClr val="tx1">
                    <a:tint val="75000"/>
                  </a:schemeClr>
                </a:solidFill>
              </a:defRPr>
            </a:lvl3pPr>
            <a:lvl4pPr marL="1136782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4pPr>
            <a:lvl5pPr marL="1515709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5pPr>
            <a:lvl6pPr marL="1894637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6pPr>
            <a:lvl7pPr marL="2273564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7pPr>
            <a:lvl8pPr marL="2652492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8pPr>
            <a:lvl9pPr marL="3031419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1352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1037" y="1581363"/>
            <a:ext cx="3220958" cy="37691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36730" y="1581363"/>
            <a:ext cx="3220958" cy="37691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689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25" y="316274"/>
            <a:ext cx="6536650" cy="11482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026" y="1456229"/>
            <a:ext cx="3206155" cy="713676"/>
          </a:xfrm>
        </p:spPr>
        <p:txBody>
          <a:bodyPr anchor="b"/>
          <a:lstStyle>
            <a:lvl1pPr marL="0" indent="0">
              <a:buNone/>
              <a:defRPr sz="1989" b="1"/>
            </a:lvl1pPr>
            <a:lvl2pPr marL="378927" indent="0">
              <a:buNone/>
              <a:defRPr sz="1658" b="1"/>
            </a:lvl2pPr>
            <a:lvl3pPr marL="757855" indent="0">
              <a:buNone/>
              <a:defRPr sz="1492" b="1"/>
            </a:lvl3pPr>
            <a:lvl4pPr marL="1136782" indent="0">
              <a:buNone/>
              <a:defRPr sz="1326" b="1"/>
            </a:lvl4pPr>
            <a:lvl5pPr marL="1515709" indent="0">
              <a:buNone/>
              <a:defRPr sz="1326" b="1"/>
            </a:lvl5pPr>
            <a:lvl6pPr marL="1894637" indent="0">
              <a:buNone/>
              <a:defRPr sz="1326" b="1"/>
            </a:lvl6pPr>
            <a:lvl7pPr marL="2273564" indent="0">
              <a:buNone/>
              <a:defRPr sz="1326" b="1"/>
            </a:lvl7pPr>
            <a:lvl8pPr marL="2652492" indent="0">
              <a:buNone/>
              <a:defRPr sz="1326" b="1"/>
            </a:lvl8pPr>
            <a:lvl9pPr marL="3031419" indent="0">
              <a:buNone/>
              <a:defRPr sz="132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026" y="2169905"/>
            <a:ext cx="3206155" cy="31916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36730" y="1456229"/>
            <a:ext cx="3221945" cy="713676"/>
          </a:xfrm>
        </p:spPr>
        <p:txBody>
          <a:bodyPr anchor="b"/>
          <a:lstStyle>
            <a:lvl1pPr marL="0" indent="0">
              <a:buNone/>
              <a:defRPr sz="1989" b="1"/>
            </a:lvl1pPr>
            <a:lvl2pPr marL="378927" indent="0">
              <a:buNone/>
              <a:defRPr sz="1658" b="1"/>
            </a:lvl2pPr>
            <a:lvl3pPr marL="757855" indent="0">
              <a:buNone/>
              <a:defRPr sz="1492" b="1"/>
            </a:lvl3pPr>
            <a:lvl4pPr marL="1136782" indent="0">
              <a:buNone/>
              <a:defRPr sz="1326" b="1"/>
            </a:lvl4pPr>
            <a:lvl5pPr marL="1515709" indent="0">
              <a:buNone/>
              <a:defRPr sz="1326" b="1"/>
            </a:lvl5pPr>
            <a:lvl6pPr marL="1894637" indent="0">
              <a:buNone/>
              <a:defRPr sz="1326" b="1"/>
            </a:lvl6pPr>
            <a:lvl7pPr marL="2273564" indent="0">
              <a:buNone/>
              <a:defRPr sz="1326" b="1"/>
            </a:lvl7pPr>
            <a:lvl8pPr marL="2652492" indent="0">
              <a:buNone/>
              <a:defRPr sz="1326" b="1"/>
            </a:lvl8pPr>
            <a:lvl9pPr marL="3031419" indent="0">
              <a:buNone/>
              <a:defRPr sz="132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36730" y="2169905"/>
            <a:ext cx="3221945" cy="31916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657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2012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6600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25" y="396028"/>
            <a:ext cx="2444336" cy="1386099"/>
          </a:xfrm>
        </p:spPr>
        <p:txBody>
          <a:bodyPr anchor="b"/>
          <a:lstStyle>
            <a:lvl1pPr>
              <a:defRPr sz="265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1945" y="855313"/>
            <a:ext cx="3836730" cy="4221552"/>
          </a:xfrm>
        </p:spPr>
        <p:txBody>
          <a:bodyPr/>
          <a:lstStyle>
            <a:lvl1pPr>
              <a:defRPr sz="2652"/>
            </a:lvl1pPr>
            <a:lvl2pPr>
              <a:defRPr sz="2321"/>
            </a:lvl2pPr>
            <a:lvl3pPr>
              <a:defRPr sz="1989"/>
            </a:lvl3pPr>
            <a:lvl4pPr>
              <a:defRPr sz="1658"/>
            </a:lvl4pPr>
            <a:lvl5pPr>
              <a:defRPr sz="1658"/>
            </a:lvl5pPr>
            <a:lvl6pPr>
              <a:defRPr sz="1658"/>
            </a:lvl6pPr>
            <a:lvl7pPr>
              <a:defRPr sz="1658"/>
            </a:lvl7pPr>
            <a:lvl8pPr>
              <a:defRPr sz="1658"/>
            </a:lvl8pPr>
            <a:lvl9pPr>
              <a:defRPr sz="165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2025" y="1782127"/>
            <a:ext cx="2444336" cy="3301612"/>
          </a:xfrm>
        </p:spPr>
        <p:txBody>
          <a:bodyPr/>
          <a:lstStyle>
            <a:lvl1pPr marL="0" indent="0">
              <a:buNone/>
              <a:defRPr sz="1326"/>
            </a:lvl1pPr>
            <a:lvl2pPr marL="378927" indent="0">
              <a:buNone/>
              <a:defRPr sz="1160"/>
            </a:lvl2pPr>
            <a:lvl3pPr marL="757855" indent="0">
              <a:buNone/>
              <a:defRPr sz="995"/>
            </a:lvl3pPr>
            <a:lvl4pPr marL="1136782" indent="0">
              <a:buNone/>
              <a:defRPr sz="829"/>
            </a:lvl4pPr>
            <a:lvl5pPr marL="1515709" indent="0">
              <a:buNone/>
              <a:defRPr sz="829"/>
            </a:lvl5pPr>
            <a:lvl6pPr marL="1894637" indent="0">
              <a:buNone/>
              <a:defRPr sz="829"/>
            </a:lvl6pPr>
            <a:lvl7pPr marL="2273564" indent="0">
              <a:buNone/>
              <a:defRPr sz="829"/>
            </a:lvl7pPr>
            <a:lvl8pPr marL="2652492" indent="0">
              <a:buNone/>
              <a:defRPr sz="829"/>
            </a:lvl8pPr>
            <a:lvl9pPr marL="3031419" indent="0">
              <a:buNone/>
              <a:defRPr sz="82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39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25" y="396028"/>
            <a:ext cx="2444336" cy="1386099"/>
          </a:xfrm>
        </p:spPr>
        <p:txBody>
          <a:bodyPr anchor="b"/>
          <a:lstStyle>
            <a:lvl1pPr>
              <a:defRPr sz="265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21945" y="855313"/>
            <a:ext cx="3836730" cy="4221552"/>
          </a:xfrm>
        </p:spPr>
        <p:txBody>
          <a:bodyPr anchor="t"/>
          <a:lstStyle>
            <a:lvl1pPr marL="0" indent="0">
              <a:buNone/>
              <a:defRPr sz="2652"/>
            </a:lvl1pPr>
            <a:lvl2pPr marL="378927" indent="0">
              <a:buNone/>
              <a:defRPr sz="2321"/>
            </a:lvl2pPr>
            <a:lvl3pPr marL="757855" indent="0">
              <a:buNone/>
              <a:defRPr sz="1989"/>
            </a:lvl3pPr>
            <a:lvl4pPr marL="1136782" indent="0">
              <a:buNone/>
              <a:defRPr sz="1658"/>
            </a:lvl4pPr>
            <a:lvl5pPr marL="1515709" indent="0">
              <a:buNone/>
              <a:defRPr sz="1658"/>
            </a:lvl5pPr>
            <a:lvl6pPr marL="1894637" indent="0">
              <a:buNone/>
              <a:defRPr sz="1658"/>
            </a:lvl6pPr>
            <a:lvl7pPr marL="2273564" indent="0">
              <a:buNone/>
              <a:defRPr sz="1658"/>
            </a:lvl7pPr>
            <a:lvl8pPr marL="2652492" indent="0">
              <a:buNone/>
              <a:defRPr sz="1658"/>
            </a:lvl8pPr>
            <a:lvl9pPr marL="3031419" indent="0">
              <a:buNone/>
              <a:defRPr sz="1658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2025" y="1782127"/>
            <a:ext cx="2444336" cy="3301612"/>
          </a:xfrm>
        </p:spPr>
        <p:txBody>
          <a:bodyPr/>
          <a:lstStyle>
            <a:lvl1pPr marL="0" indent="0">
              <a:buNone/>
              <a:defRPr sz="1326"/>
            </a:lvl1pPr>
            <a:lvl2pPr marL="378927" indent="0">
              <a:buNone/>
              <a:defRPr sz="1160"/>
            </a:lvl2pPr>
            <a:lvl3pPr marL="757855" indent="0">
              <a:buNone/>
              <a:defRPr sz="995"/>
            </a:lvl3pPr>
            <a:lvl4pPr marL="1136782" indent="0">
              <a:buNone/>
              <a:defRPr sz="829"/>
            </a:lvl4pPr>
            <a:lvl5pPr marL="1515709" indent="0">
              <a:buNone/>
              <a:defRPr sz="829"/>
            </a:lvl5pPr>
            <a:lvl6pPr marL="1894637" indent="0">
              <a:buNone/>
              <a:defRPr sz="829"/>
            </a:lvl6pPr>
            <a:lvl7pPr marL="2273564" indent="0">
              <a:buNone/>
              <a:defRPr sz="829"/>
            </a:lvl7pPr>
            <a:lvl8pPr marL="2652492" indent="0">
              <a:buNone/>
              <a:defRPr sz="829"/>
            </a:lvl8pPr>
            <a:lvl9pPr marL="3031419" indent="0">
              <a:buNone/>
              <a:defRPr sz="82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441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038" y="316274"/>
            <a:ext cx="6536650" cy="1148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1038" y="1581363"/>
            <a:ext cx="6536650" cy="376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1037" y="5505895"/>
            <a:ext cx="1705213" cy="3162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10453" y="5505895"/>
            <a:ext cx="2557820" cy="3162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52475" y="5505895"/>
            <a:ext cx="1705213" cy="3162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915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7855" rtl="0" eaLnBrk="1" latinLnBrk="0" hangingPunct="1">
        <a:lnSpc>
          <a:spcPct val="90000"/>
        </a:lnSpc>
        <a:spcBef>
          <a:spcPct val="0"/>
        </a:spcBef>
        <a:buNone/>
        <a:defRPr sz="36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464" indent="-189464" algn="l" defTabSz="757855" rtl="0" eaLnBrk="1" latinLnBrk="0" hangingPunct="1">
        <a:lnSpc>
          <a:spcPct val="90000"/>
        </a:lnSpc>
        <a:spcBef>
          <a:spcPts val="829"/>
        </a:spcBef>
        <a:buFont typeface="Arial" panose="020B0604020202020204" pitchFamily="34" charset="0"/>
        <a:buChar char="•"/>
        <a:defRPr sz="2321" kern="1200">
          <a:solidFill>
            <a:schemeClr val="tx1"/>
          </a:solidFill>
          <a:latin typeface="+mn-lt"/>
          <a:ea typeface="+mn-ea"/>
          <a:cs typeface="+mn-cs"/>
        </a:defRPr>
      </a:lvl1pPr>
      <a:lvl2pPr marL="568391" indent="-189464" algn="l" defTabSz="757855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989" kern="1200">
          <a:solidFill>
            <a:schemeClr val="tx1"/>
          </a:solidFill>
          <a:latin typeface="+mn-lt"/>
          <a:ea typeface="+mn-ea"/>
          <a:cs typeface="+mn-cs"/>
        </a:defRPr>
      </a:lvl2pPr>
      <a:lvl3pPr marL="947318" indent="-189464" algn="l" defTabSz="757855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658" kern="1200">
          <a:solidFill>
            <a:schemeClr val="tx1"/>
          </a:solidFill>
          <a:latin typeface="+mn-lt"/>
          <a:ea typeface="+mn-ea"/>
          <a:cs typeface="+mn-cs"/>
        </a:defRPr>
      </a:lvl3pPr>
      <a:lvl4pPr marL="1326246" indent="-189464" algn="l" defTabSz="757855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2" kern="1200">
          <a:solidFill>
            <a:schemeClr val="tx1"/>
          </a:solidFill>
          <a:latin typeface="+mn-lt"/>
          <a:ea typeface="+mn-ea"/>
          <a:cs typeface="+mn-cs"/>
        </a:defRPr>
      </a:lvl4pPr>
      <a:lvl5pPr marL="1705173" indent="-189464" algn="l" defTabSz="757855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2" kern="1200">
          <a:solidFill>
            <a:schemeClr val="tx1"/>
          </a:solidFill>
          <a:latin typeface="+mn-lt"/>
          <a:ea typeface="+mn-ea"/>
          <a:cs typeface="+mn-cs"/>
        </a:defRPr>
      </a:lvl5pPr>
      <a:lvl6pPr marL="2084100" indent="-189464" algn="l" defTabSz="757855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2" kern="1200">
          <a:solidFill>
            <a:schemeClr val="tx1"/>
          </a:solidFill>
          <a:latin typeface="+mn-lt"/>
          <a:ea typeface="+mn-ea"/>
          <a:cs typeface="+mn-cs"/>
        </a:defRPr>
      </a:lvl6pPr>
      <a:lvl7pPr marL="2463028" indent="-189464" algn="l" defTabSz="757855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2" kern="1200">
          <a:solidFill>
            <a:schemeClr val="tx1"/>
          </a:solidFill>
          <a:latin typeface="+mn-lt"/>
          <a:ea typeface="+mn-ea"/>
          <a:cs typeface="+mn-cs"/>
        </a:defRPr>
      </a:lvl7pPr>
      <a:lvl8pPr marL="2841955" indent="-189464" algn="l" defTabSz="757855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2" kern="1200">
          <a:solidFill>
            <a:schemeClr val="tx1"/>
          </a:solidFill>
          <a:latin typeface="+mn-lt"/>
          <a:ea typeface="+mn-ea"/>
          <a:cs typeface="+mn-cs"/>
        </a:defRPr>
      </a:lvl8pPr>
      <a:lvl9pPr marL="3220883" indent="-189464" algn="l" defTabSz="757855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1pPr>
      <a:lvl2pPr marL="378927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2pPr>
      <a:lvl3pPr marL="757855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3pPr>
      <a:lvl4pPr marL="1136782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4pPr>
      <a:lvl5pPr marL="1515709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5pPr>
      <a:lvl6pPr marL="1894637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6pPr>
      <a:lvl7pPr marL="2273564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7pPr>
      <a:lvl8pPr marL="2652492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8pPr>
      <a:lvl9pPr marL="3031419" algn="l" defTabSz="757855" rtl="0" eaLnBrk="1" latinLnBrk="0" hangingPunct="1">
        <a:defRPr sz="14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9F4864C2-0AE1-45E9-9523-666E1FE62004}"/>
              </a:ext>
            </a:extLst>
          </p:cNvPr>
          <p:cNvGrpSpPr/>
          <p:nvPr/>
        </p:nvGrpSpPr>
        <p:grpSpPr>
          <a:xfrm>
            <a:off x="10394" y="10344"/>
            <a:ext cx="7557937" cy="5919737"/>
            <a:chOff x="10394" y="10344"/>
            <a:chExt cx="7557937" cy="591973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CF27A92-D18D-44CC-BA8A-9C58037601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09" t="9966" r="12226" b="11054"/>
            <a:stretch/>
          </p:blipFill>
          <p:spPr>
            <a:xfrm>
              <a:off x="343619" y="10344"/>
              <a:ext cx="7224712" cy="5415917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0F1A971-3119-431D-B874-A967007D29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50" t="11151" r="14461" b="16541"/>
            <a:stretch/>
          </p:blipFill>
          <p:spPr>
            <a:xfrm>
              <a:off x="621804" y="85312"/>
              <a:ext cx="6726237" cy="4958361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8724A13-846A-471E-B784-0300D4704ED8}"/>
                </a:ext>
              </a:extLst>
            </p:cNvPr>
            <p:cNvSpPr txBox="1"/>
            <p:nvPr/>
          </p:nvSpPr>
          <p:spPr>
            <a:xfrm>
              <a:off x="700139" y="3280601"/>
              <a:ext cx="5613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(a)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79E1C33-2F7A-43A9-8BF9-921F32052D0F}"/>
                </a:ext>
              </a:extLst>
            </p:cNvPr>
            <p:cNvSpPr/>
            <p:nvPr/>
          </p:nvSpPr>
          <p:spPr>
            <a:xfrm>
              <a:off x="700139" y="2195024"/>
              <a:ext cx="5774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(b)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FA81C10-151A-4837-9AFC-234C901338CD}"/>
                </a:ext>
              </a:extLst>
            </p:cNvPr>
            <p:cNvCxnSpPr/>
            <p:nvPr/>
          </p:nvCxnSpPr>
          <p:spPr>
            <a:xfrm>
              <a:off x="6559349" y="410371"/>
              <a:ext cx="0" cy="3960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AA03642-788D-42C6-A4DE-408B5A23D614}"/>
                </a:ext>
              </a:extLst>
            </p:cNvPr>
            <p:cNvSpPr/>
            <p:nvPr/>
          </p:nvSpPr>
          <p:spPr>
            <a:xfrm>
              <a:off x="700139" y="1164869"/>
              <a:ext cx="54373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(c)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7D8DF28-36E0-4845-ADFC-D14E9400A501}"/>
                </a:ext>
              </a:extLst>
            </p:cNvPr>
            <p:cNvSpPr/>
            <p:nvPr/>
          </p:nvSpPr>
          <p:spPr>
            <a:xfrm>
              <a:off x="700139" y="327552"/>
              <a:ext cx="5774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(d)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C7D4F78-17AF-4D6B-B236-C955CA39DFA6}"/>
                </a:ext>
              </a:extLst>
            </p:cNvPr>
            <p:cNvSpPr txBox="1"/>
            <p:nvPr/>
          </p:nvSpPr>
          <p:spPr>
            <a:xfrm flipH="1">
              <a:off x="6361137" y="4392993"/>
              <a:ext cx="265561" cy="288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ea typeface="Segoe UI Symbol" panose="020B0502040204020203" pitchFamily="34" charset="0"/>
                  <a:cs typeface="Arial" panose="020B0604020202020204" pitchFamily="34" charset="0"/>
                </a:rPr>
                <a:t>✱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FC57FAC-1BE1-4EC0-8CD0-EED0EEB25BF8}"/>
                </a:ext>
              </a:extLst>
            </p:cNvPr>
            <p:cNvCxnSpPr/>
            <p:nvPr/>
          </p:nvCxnSpPr>
          <p:spPr>
            <a:xfrm>
              <a:off x="5179436" y="520298"/>
              <a:ext cx="0" cy="3240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BD5B717-4A63-4050-AADF-572C9B5795DA}"/>
                </a:ext>
              </a:extLst>
            </p:cNvPr>
            <p:cNvSpPr txBox="1"/>
            <p:nvPr/>
          </p:nvSpPr>
          <p:spPr>
            <a:xfrm flipH="1">
              <a:off x="4982498" y="3739177"/>
              <a:ext cx="265561" cy="288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ea typeface="Segoe UI Symbol" panose="020B0502040204020203" pitchFamily="34" charset="0"/>
                  <a:cs typeface="Arial" panose="020B0604020202020204" pitchFamily="34" charset="0"/>
                </a:rPr>
                <a:t>✱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DE25EC4-D77E-4D53-9423-BB6B38971293}"/>
                </a:ext>
              </a:extLst>
            </p:cNvPr>
            <p:cNvCxnSpPr/>
            <p:nvPr/>
          </p:nvCxnSpPr>
          <p:spPr>
            <a:xfrm>
              <a:off x="5745467" y="655708"/>
              <a:ext cx="0" cy="1080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5AD3F2D-D690-4CF0-99FC-8E1147E30163}"/>
                </a:ext>
              </a:extLst>
            </p:cNvPr>
            <p:cNvSpPr txBox="1"/>
            <p:nvPr/>
          </p:nvSpPr>
          <p:spPr>
            <a:xfrm flipH="1">
              <a:off x="5534243" y="1724117"/>
              <a:ext cx="265561" cy="288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▲</a:t>
              </a:r>
              <a:endParaRPr lang="en-GB" b="1" dirty="0"/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4F15FDF4-359B-4991-BE16-AAA1AA023A9B}"/>
                </a:ext>
              </a:extLst>
            </p:cNvPr>
            <p:cNvCxnSpPr/>
            <p:nvPr/>
          </p:nvCxnSpPr>
          <p:spPr>
            <a:xfrm>
              <a:off x="6407656" y="406933"/>
              <a:ext cx="0" cy="4212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D27D862-32B2-45B9-9A33-3C74E67B1013}"/>
                </a:ext>
              </a:extLst>
            </p:cNvPr>
            <p:cNvSpPr txBox="1"/>
            <p:nvPr/>
          </p:nvSpPr>
          <p:spPr>
            <a:xfrm flipH="1">
              <a:off x="6214109" y="4527741"/>
              <a:ext cx="265561" cy="288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ea typeface="Segoe UI Symbol" panose="020B0502040204020203" pitchFamily="34" charset="0"/>
                  <a:cs typeface="Arial" panose="020B0604020202020204" pitchFamily="34" charset="0"/>
                </a:rPr>
                <a:t>✱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25AEDE2-B73F-4DFD-9ED0-6912639CBFB3}"/>
                </a:ext>
              </a:extLst>
            </p:cNvPr>
            <p:cNvCxnSpPr/>
            <p:nvPr/>
          </p:nvCxnSpPr>
          <p:spPr>
            <a:xfrm>
              <a:off x="6664799" y="436618"/>
              <a:ext cx="0" cy="1260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0D711AA-69AE-4E48-A8A3-3E62D9B0E85A}"/>
                </a:ext>
              </a:extLst>
            </p:cNvPr>
            <p:cNvCxnSpPr/>
            <p:nvPr/>
          </p:nvCxnSpPr>
          <p:spPr>
            <a:xfrm>
              <a:off x="6458486" y="425238"/>
              <a:ext cx="0" cy="1224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F9FE252-1163-46CF-98AD-94450112D536}"/>
                </a:ext>
              </a:extLst>
            </p:cNvPr>
            <p:cNvCxnSpPr/>
            <p:nvPr/>
          </p:nvCxnSpPr>
          <p:spPr>
            <a:xfrm>
              <a:off x="5153422" y="391822"/>
              <a:ext cx="0" cy="1476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8238142-3290-46CD-9B68-343CDB3339B6}"/>
                </a:ext>
              </a:extLst>
            </p:cNvPr>
            <p:cNvSpPr txBox="1"/>
            <p:nvPr/>
          </p:nvSpPr>
          <p:spPr>
            <a:xfrm flipH="1">
              <a:off x="6510583" y="1662999"/>
              <a:ext cx="265561" cy="288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‡ </a:t>
              </a:r>
              <a:endParaRPr lang="en-GB" b="1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B521972-4572-41D9-BEBC-22060EEF81EE}"/>
                </a:ext>
              </a:extLst>
            </p:cNvPr>
            <p:cNvSpPr txBox="1"/>
            <p:nvPr/>
          </p:nvSpPr>
          <p:spPr>
            <a:xfrm flipH="1">
              <a:off x="6329516" y="1626490"/>
              <a:ext cx="265561" cy="288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‡ </a:t>
              </a:r>
              <a:endParaRPr lang="en-GB" b="1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E2A8472-508D-4C2C-8E71-10B9474BC15D}"/>
                </a:ext>
              </a:extLst>
            </p:cNvPr>
            <p:cNvSpPr txBox="1"/>
            <p:nvPr/>
          </p:nvSpPr>
          <p:spPr>
            <a:xfrm flipH="1">
              <a:off x="4935063" y="1757426"/>
              <a:ext cx="265561" cy="288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‡</a:t>
              </a:r>
              <a:endParaRPr lang="en-GB" b="1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E8CA39A-75D8-423C-8229-08B2C624043F}"/>
                </a:ext>
              </a:extLst>
            </p:cNvPr>
            <p:cNvSpPr txBox="1"/>
            <p:nvPr/>
          </p:nvSpPr>
          <p:spPr>
            <a:xfrm>
              <a:off x="2584140" y="5499194"/>
              <a:ext cx="280474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Wavenumber / cm</a:t>
              </a:r>
              <a:r>
                <a:rPr lang="en-GB" sz="22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−1</a:t>
              </a:r>
              <a:endParaRPr lang="en-GB" sz="2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E94EB86-4C08-4EBF-B226-862BCAFC73F7}"/>
                </a:ext>
              </a:extLst>
            </p:cNvPr>
            <p:cNvSpPr txBox="1"/>
            <p:nvPr/>
          </p:nvSpPr>
          <p:spPr>
            <a:xfrm rot="16200000">
              <a:off x="-988822" y="2357517"/>
              <a:ext cx="242931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% Transmittance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4079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1009</TotalTime>
  <Words>26</Words>
  <Application>Microsoft Office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Angus Ritchie</dc:creator>
  <cp:lastModifiedBy>Angus Ritchie</cp:lastModifiedBy>
  <cp:revision>44</cp:revision>
  <dcterms:created xsi:type="dcterms:W3CDTF">2017-07-17T15:50:38Z</dcterms:created>
  <dcterms:modified xsi:type="dcterms:W3CDTF">2021-06-06T02:31:23Z</dcterms:modified>
</cp:coreProperties>
</file>