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451725" cy="594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6" autoAdjust="0"/>
    <p:restoredTop sz="94660"/>
  </p:normalViewPr>
  <p:slideViewPr>
    <p:cSldViewPr snapToGrid="0">
      <p:cViewPr>
        <p:scale>
          <a:sx n="66" d="100"/>
          <a:sy n="66" d="100"/>
        </p:scale>
        <p:origin x="1616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8880" y="972195"/>
            <a:ext cx="6333966" cy="2068148"/>
          </a:xfrm>
        </p:spPr>
        <p:txBody>
          <a:bodyPr anchor="b"/>
          <a:lstStyle>
            <a:lvl1pPr algn="ctr">
              <a:defRPr sz="48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1466" y="3120099"/>
            <a:ext cx="5588794" cy="1434227"/>
          </a:xfrm>
        </p:spPr>
        <p:txBody>
          <a:bodyPr/>
          <a:lstStyle>
            <a:lvl1pPr marL="0" indent="0" algn="ctr">
              <a:buNone/>
              <a:defRPr sz="1956"/>
            </a:lvl1pPr>
            <a:lvl2pPr marL="372572" indent="0" algn="ctr">
              <a:buNone/>
              <a:defRPr sz="1630"/>
            </a:lvl2pPr>
            <a:lvl3pPr marL="745145" indent="0" algn="ctr">
              <a:buNone/>
              <a:defRPr sz="1467"/>
            </a:lvl3pPr>
            <a:lvl4pPr marL="1117717" indent="0" algn="ctr">
              <a:buNone/>
              <a:defRPr sz="1304"/>
            </a:lvl4pPr>
            <a:lvl5pPr marL="1490289" indent="0" algn="ctr">
              <a:buNone/>
              <a:defRPr sz="1304"/>
            </a:lvl5pPr>
            <a:lvl6pPr marL="1862861" indent="0" algn="ctr">
              <a:buNone/>
              <a:defRPr sz="1304"/>
            </a:lvl6pPr>
            <a:lvl7pPr marL="2235434" indent="0" algn="ctr">
              <a:buNone/>
              <a:defRPr sz="1304"/>
            </a:lvl7pPr>
            <a:lvl8pPr marL="2608006" indent="0" algn="ctr">
              <a:buNone/>
              <a:defRPr sz="1304"/>
            </a:lvl8pPr>
            <a:lvl9pPr marL="2980578" indent="0" algn="ctr">
              <a:buNone/>
              <a:defRPr sz="130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776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418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332641" y="316272"/>
            <a:ext cx="1606778" cy="503423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2307" y="316272"/>
            <a:ext cx="4727188" cy="503423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443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1286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425" y="1480983"/>
            <a:ext cx="6427113" cy="2471051"/>
          </a:xfrm>
        </p:spPr>
        <p:txBody>
          <a:bodyPr anchor="b"/>
          <a:lstStyle>
            <a:lvl1pPr>
              <a:defRPr sz="48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425" y="3975411"/>
            <a:ext cx="6427113" cy="1299468"/>
          </a:xfrm>
        </p:spPr>
        <p:txBody>
          <a:bodyPr/>
          <a:lstStyle>
            <a:lvl1pPr marL="0" indent="0">
              <a:buNone/>
              <a:defRPr sz="1956">
                <a:solidFill>
                  <a:schemeClr val="tx1"/>
                </a:solidFill>
              </a:defRPr>
            </a:lvl1pPr>
            <a:lvl2pPr marL="372572" indent="0">
              <a:buNone/>
              <a:defRPr sz="1630">
                <a:solidFill>
                  <a:schemeClr val="tx1">
                    <a:tint val="75000"/>
                  </a:schemeClr>
                </a:solidFill>
              </a:defRPr>
            </a:lvl2pPr>
            <a:lvl3pPr marL="745145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3pPr>
            <a:lvl4pPr marL="1117717" indent="0">
              <a:buNone/>
              <a:defRPr sz="1304">
                <a:solidFill>
                  <a:schemeClr val="tx1">
                    <a:tint val="75000"/>
                  </a:schemeClr>
                </a:solidFill>
              </a:defRPr>
            </a:lvl4pPr>
            <a:lvl5pPr marL="1490289" indent="0">
              <a:buNone/>
              <a:defRPr sz="1304">
                <a:solidFill>
                  <a:schemeClr val="tx1">
                    <a:tint val="75000"/>
                  </a:schemeClr>
                </a:solidFill>
              </a:defRPr>
            </a:lvl5pPr>
            <a:lvl6pPr marL="1862861" indent="0">
              <a:buNone/>
              <a:defRPr sz="1304">
                <a:solidFill>
                  <a:schemeClr val="tx1">
                    <a:tint val="75000"/>
                  </a:schemeClr>
                </a:solidFill>
              </a:defRPr>
            </a:lvl6pPr>
            <a:lvl7pPr marL="2235434" indent="0">
              <a:buNone/>
              <a:defRPr sz="1304">
                <a:solidFill>
                  <a:schemeClr val="tx1">
                    <a:tint val="75000"/>
                  </a:schemeClr>
                </a:solidFill>
              </a:defRPr>
            </a:lvl7pPr>
            <a:lvl8pPr marL="2608006" indent="0">
              <a:buNone/>
              <a:defRPr sz="1304">
                <a:solidFill>
                  <a:schemeClr val="tx1">
                    <a:tint val="75000"/>
                  </a:schemeClr>
                </a:solidFill>
              </a:defRPr>
            </a:lvl8pPr>
            <a:lvl9pPr marL="2980578" indent="0">
              <a:buNone/>
              <a:defRPr sz="130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424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306" y="1581363"/>
            <a:ext cx="3166983" cy="37691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72436" y="1581363"/>
            <a:ext cx="3166983" cy="37691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5960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277" y="316274"/>
            <a:ext cx="6427113" cy="11482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278" y="1456229"/>
            <a:ext cx="3152428" cy="713676"/>
          </a:xfrm>
        </p:spPr>
        <p:txBody>
          <a:bodyPr anchor="b"/>
          <a:lstStyle>
            <a:lvl1pPr marL="0" indent="0">
              <a:buNone/>
              <a:defRPr sz="1956" b="1"/>
            </a:lvl1pPr>
            <a:lvl2pPr marL="372572" indent="0">
              <a:buNone/>
              <a:defRPr sz="1630" b="1"/>
            </a:lvl2pPr>
            <a:lvl3pPr marL="745145" indent="0">
              <a:buNone/>
              <a:defRPr sz="1467" b="1"/>
            </a:lvl3pPr>
            <a:lvl4pPr marL="1117717" indent="0">
              <a:buNone/>
              <a:defRPr sz="1304" b="1"/>
            </a:lvl4pPr>
            <a:lvl5pPr marL="1490289" indent="0">
              <a:buNone/>
              <a:defRPr sz="1304" b="1"/>
            </a:lvl5pPr>
            <a:lvl6pPr marL="1862861" indent="0">
              <a:buNone/>
              <a:defRPr sz="1304" b="1"/>
            </a:lvl6pPr>
            <a:lvl7pPr marL="2235434" indent="0">
              <a:buNone/>
              <a:defRPr sz="1304" b="1"/>
            </a:lvl7pPr>
            <a:lvl8pPr marL="2608006" indent="0">
              <a:buNone/>
              <a:defRPr sz="1304" b="1"/>
            </a:lvl8pPr>
            <a:lvl9pPr marL="2980578" indent="0">
              <a:buNone/>
              <a:defRPr sz="130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3278" y="2169905"/>
            <a:ext cx="3152428" cy="31916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72436" y="1456229"/>
            <a:ext cx="3167954" cy="713676"/>
          </a:xfrm>
        </p:spPr>
        <p:txBody>
          <a:bodyPr anchor="b"/>
          <a:lstStyle>
            <a:lvl1pPr marL="0" indent="0">
              <a:buNone/>
              <a:defRPr sz="1956" b="1"/>
            </a:lvl1pPr>
            <a:lvl2pPr marL="372572" indent="0">
              <a:buNone/>
              <a:defRPr sz="1630" b="1"/>
            </a:lvl2pPr>
            <a:lvl3pPr marL="745145" indent="0">
              <a:buNone/>
              <a:defRPr sz="1467" b="1"/>
            </a:lvl3pPr>
            <a:lvl4pPr marL="1117717" indent="0">
              <a:buNone/>
              <a:defRPr sz="1304" b="1"/>
            </a:lvl4pPr>
            <a:lvl5pPr marL="1490289" indent="0">
              <a:buNone/>
              <a:defRPr sz="1304" b="1"/>
            </a:lvl5pPr>
            <a:lvl6pPr marL="1862861" indent="0">
              <a:buNone/>
              <a:defRPr sz="1304" b="1"/>
            </a:lvl6pPr>
            <a:lvl7pPr marL="2235434" indent="0">
              <a:buNone/>
              <a:defRPr sz="1304" b="1"/>
            </a:lvl7pPr>
            <a:lvl8pPr marL="2608006" indent="0">
              <a:buNone/>
              <a:defRPr sz="1304" b="1"/>
            </a:lvl8pPr>
            <a:lvl9pPr marL="2980578" indent="0">
              <a:buNone/>
              <a:defRPr sz="130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72436" y="2169905"/>
            <a:ext cx="3167954" cy="31916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0818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4278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1045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277" y="396028"/>
            <a:ext cx="2403375" cy="1386099"/>
          </a:xfrm>
        </p:spPr>
        <p:txBody>
          <a:bodyPr anchor="b"/>
          <a:lstStyle>
            <a:lvl1pPr>
              <a:defRPr sz="260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7954" y="855313"/>
            <a:ext cx="3772436" cy="4221552"/>
          </a:xfrm>
        </p:spPr>
        <p:txBody>
          <a:bodyPr/>
          <a:lstStyle>
            <a:lvl1pPr>
              <a:defRPr sz="2608"/>
            </a:lvl1pPr>
            <a:lvl2pPr>
              <a:defRPr sz="2282"/>
            </a:lvl2pPr>
            <a:lvl3pPr>
              <a:defRPr sz="1956"/>
            </a:lvl3pPr>
            <a:lvl4pPr>
              <a:defRPr sz="1630"/>
            </a:lvl4pPr>
            <a:lvl5pPr>
              <a:defRPr sz="1630"/>
            </a:lvl5pPr>
            <a:lvl6pPr>
              <a:defRPr sz="1630"/>
            </a:lvl6pPr>
            <a:lvl7pPr>
              <a:defRPr sz="1630"/>
            </a:lvl7pPr>
            <a:lvl8pPr>
              <a:defRPr sz="1630"/>
            </a:lvl8pPr>
            <a:lvl9pPr>
              <a:defRPr sz="163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3277" y="1782127"/>
            <a:ext cx="2403375" cy="3301612"/>
          </a:xfrm>
        </p:spPr>
        <p:txBody>
          <a:bodyPr/>
          <a:lstStyle>
            <a:lvl1pPr marL="0" indent="0">
              <a:buNone/>
              <a:defRPr sz="1304"/>
            </a:lvl1pPr>
            <a:lvl2pPr marL="372572" indent="0">
              <a:buNone/>
              <a:defRPr sz="1141"/>
            </a:lvl2pPr>
            <a:lvl3pPr marL="745145" indent="0">
              <a:buNone/>
              <a:defRPr sz="978"/>
            </a:lvl3pPr>
            <a:lvl4pPr marL="1117717" indent="0">
              <a:buNone/>
              <a:defRPr sz="815"/>
            </a:lvl4pPr>
            <a:lvl5pPr marL="1490289" indent="0">
              <a:buNone/>
              <a:defRPr sz="815"/>
            </a:lvl5pPr>
            <a:lvl6pPr marL="1862861" indent="0">
              <a:buNone/>
              <a:defRPr sz="815"/>
            </a:lvl6pPr>
            <a:lvl7pPr marL="2235434" indent="0">
              <a:buNone/>
              <a:defRPr sz="815"/>
            </a:lvl7pPr>
            <a:lvl8pPr marL="2608006" indent="0">
              <a:buNone/>
              <a:defRPr sz="815"/>
            </a:lvl8pPr>
            <a:lvl9pPr marL="2980578" indent="0">
              <a:buNone/>
              <a:defRPr sz="81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5886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277" y="396028"/>
            <a:ext cx="2403375" cy="1386099"/>
          </a:xfrm>
        </p:spPr>
        <p:txBody>
          <a:bodyPr anchor="b"/>
          <a:lstStyle>
            <a:lvl1pPr>
              <a:defRPr sz="260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167954" y="855313"/>
            <a:ext cx="3772436" cy="4221552"/>
          </a:xfrm>
        </p:spPr>
        <p:txBody>
          <a:bodyPr anchor="t"/>
          <a:lstStyle>
            <a:lvl1pPr marL="0" indent="0">
              <a:buNone/>
              <a:defRPr sz="2608"/>
            </a:lvl1pPr>
            <a:lvl2pPr marL="372572" indent="0">
              <a:buNone/>
              <a:defRPr sz="2282"/>
            </a:lvl2pPr>
            <a:lvl3pPr marL="745145" indent="0">
              <a:buNone/>
              <a:defRPr sz="1956"/>
            </a:lvl3pPr>
            <a:lvl4pPr marL="1117717" indent="0">
              <a:buNone/>
              <a:defRPr sz="1630"/>
            </a:lvl4pPr>
            <a:lvl5pPr marL="1490289" indent="0">
              <a:buNone/>
              <a:defRPr sz="1630"/>
            </a:lvl5pPr>
            <a:lvl6pPr marL="1862861" indent="0">
              <a:buNone/>
              <a:defRPr sz="1630"/>
            </a:lvl6pPr>
            <a:lvl7pPr marL="2235434" indent="0">
              <a:buNone/>
              <a:defRPr sz="1630"/>
            </a:lvl7pPr>
            <a:lvl8pPr marL="2608006" indent="0">
              <a:buNone/>
              <a:defRPr sz="1630"/>
            </a:lvl8pPr>
            <a:lvl9pPr marL="2980578" indent="0">
              <a:buNone/>
              <a:defRPr sz="163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3277" y="1782127"/>
            <a:ext cx="2403375" cy="3301612"/>
          </a:xfrm>
        </p:spPr>
        <p:txBody>
          <a:bodyPr/>
          <a:lstStyle>
            <a:lvl1pPr marL="0" indent="0">
              <a:buNone/>
              <a:defRPr sz="1304"/>
            </a:lvl1pPr>
            <a:lvl2pPr marL="372572" indent="0">
              <a:buNone/>
              <a:defRPr sz="1141"/>
            </a:lvl2pPr>
            <a:lvl3pPr marL="745145" indent="0">
              <a:buNone/>
              <a:defRPr sz="978"/>
            </a:lvl3pPr>
            <a:lvl4pPr marL="1117717" indent="0">
              <a:buNone/>
              <a:defRPr sz="815"/>
            </a:lvl4pPr>
            <a:lvl5pPr marL="1490289" indent="0">
              <a:buNone/>
              <a:defRPr sz="815"/>
            </a:lvl5pPr>
            <a:lvl6pPr marL="1862861" indent="0">
              <a:buNone/>
              <a:defRPr sz="815"/>
            </a:lvl6pPr>
            <a:lvl7pPr marL="2235434" indent="0">
              <a:buNone/>
              <a:defRPr sz="815"/>
            </a:lvl7pPr>
            <a:lvl8pPr marL="2608006" indent="0">
              <a:buNone/>
              <a:defRPr sz="815"/>
            </a:lvl8pPr>
            <a:lvl9pPr marL="2980578" indent="0">
              <a:buNone/>
              <a:defRPr sz="81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971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2306" y="316274"/>
            <a:ext cx="6427113" cy="1148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306" y="1581363"/>
            <a:ext cx="6427113" cy="376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2306" y="5505895"/>
            <a:ext cx="1676638" cy="3162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68384" y="5505895"/>
            <a:ext cx="2514957" cy="3162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262781" y="5505895"/>
            <a:ext cx="1676638" cy="3162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3978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45145" rtl="0" eaLnBrk="1" latinLnBrk="0" hangingPunct="1">
        <a:lnSpc>
          <a:spcPct val="90000"/>
        </a:lnSpc>
        <a:spcBef>
          <a:spcPct val="0"/>
        </a:spcBef>
        <a:buNone/>
        <a:defRPr sz="358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6286" indent="-186286" algn="l" defTabSz="745145" rtl="0" eaLnBrk="1" latinLnBrk="0" hangingPunct="1">
        <a:lnSpc>
          <a:spcPct val="90000"/>
        </a:lnSpc>
        <a:spcBef>
          <a:spcPts val="815"/>
        </a:spcBef>
        <a:buFont typeface="Arial" panose="020B0604020202020204" pitchFamily="34" charset="0"/>
        <a:buChar char="•"/>
        <a:defRPr sz="2282" kern="1200">
          <a:solidFill>
            <a:schemeClr val="tx1"/>
          </a:solidFill>
          <a:latin typeface="+mn-lt"/>
          <a:ea typeface="+mn-ea"/>
          <a:cs typeface="+mn-cs"/>
        </a:defRPr>
      </a:lvl1pPr>
      <a:lvl2pPr marL="558858" indent="-186286" algn="l" defTabSz="745145" rtl="0" eaLnBrk="1" latinLnBrk="0" hangingPunct="1">
        <a:lnSpc>
          <a:spcPct val="90000"/>
        </a:lnSpc>
        <a:spcBef>
          <a:spcPts val="407"/>
        </a:spcBef>
        <a:buFont typeface="Arial" panose="020B0604020202020204" pitchFamily="34" charset="0"/>
        <a:buChar char="•"/>
        <a:defRPr sz="1956" kern="1200">
          <a:solidFill>
            <a:schemeClr val="tx1"/>
          </a:solidFill>
          <a:latin typeface="+mn-lt"/>
          <a:ea typeface="+mn-ea"/>
          <a:cs typeface="+mn-cs"/>
        </a:defRPr>
      </a:lvl2pPr>
      <a:lvl3pPr marL="931431" indent="-186286" algn="l" defTabSz="745145" rtl="0" eaLnBrk="1" latinLnBrk="0" hangingPunct="1">
        <a:lnSpc>
          <a:spcPct val="90000"/>
        </a:lnSpc>
        <a:spcBef>
          <a:spcPts val="407"/>
        </a:spcBef>
        <a:buFont typeface="Arial" panose="020B0604020202020204" pitchFamily="34" charset="0"/>
        <a:buChar char="•"/>
        <a:defRPr sz="1630" kern="1200">
          <a:solidFill>
            <a:schemeClr val="tx1"/>
          </a:solidFill>
          <a:latin typeface="+mn-lt"/>
          <a:ea typeface="+mn-ea"/>
          <a:cs typeface="+mn-cs"/>
        </a:defRPr>
      </a:lvl3pPr>
      <a:lvl4pPr marL="1304003" indent="-186286" algn="l" defTabSz="745145" rtl="0" eaLnBrk="1" latinLnBrk="0" hangingPunct="1">
        <a:lnSpc>
          <a:spcPct val="90000"/>
        </a:lnSpc>
        <a:spcBef>
          <a:spcPts val="407"/>
        </a:spcBef>
        <a:buFont typeface="Arial" panose="020B0604020202020204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4pPr>
      <a:lvl5pPr marL="1676575" indent="-186286" algn="l" defTabSz="745145" rtl="0" eaLnBrk="1" latinLnBrk="0" hangingPunct="1">
        <a:lnSpc>
          <a:spcPct val="90000"/>
        </a:lnSpc>
        <a:spcBef>
          <a:spcPts val="407"/>
        </a:spcBef>
        <a:buFont typeface="Arial" panose="020B0604020202020204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5pPr>
      <a:lvl6pPr marL="2049148" indent="-186286" algn="l" defTabSz="745145" rtl="0" eaLnBrk="1" latinLnBrk="0" hangingPunct="1">
        <a:lnSpc>
          <a:spcPct val="90000"/>
        </a:lnSpc>
        <a:spcBef>
          <a:spcPts val="407"/>
        </a:spcBef>
        <a:buFont typeface="Arial" panose="020B0604020202020204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6pPr>
      <a:lvl7pPr marL="2421720" indent="-186286" algn="l" defTabSz="745145" rtl="0" eaLnBrk="1" latinLnBrk="0" hangingPunct="1">
        <a:lnSpc>
          <a:spcPct val="90000"/>
        </a:lnSpc>
        <a:spcBef>
          <a:spcPts val="407"/>
        </a:spcBef>
        <a:buFont typeface="Arial" panose="020B0604020202020204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7pPr>
      <a:lvl8pPr marL="2794292" indent="-186286" algn="l" defTabSz="745145" rtl="0" eaLnBrk="1" latinLnBrk="0" hangingPunct="1">
        <a:lnSpc>
          <a:spcPct val="90000"/>
        </a:lnSpc>
        <a:spcBef>
          <a:spcPts val="407"/>
        </a:spcBef>
        <a:buFont typeface="Arial" panose="020B0604020202020204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8pPr>
      <a:lvl9pPr marL="3166864" indent="-186286" algn="l" defTabSz="745145" rtl="0" eaLnBrk="1" latinLnBrk="0" hangingPunct="1">
        <a:lnSpc>
          <a:spcPct val="90000"/>
        </a:lnSpc>
        <a:spcBef>
          <a:spcPts val="407"/>
        </a:spcBef>
        <a:buFont typeface="Arial" panose="020B0604020202020204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5145" rtl="0" eaLnBrk="1" latinLnBrk="0" hangingPunct="1">
        <a:defRPr sz="1467" kern="1200">
          <a:solidFill>
            <a:schemeClr val="tx1"/>
          </a:solidFill>
          <a:latin typeface="+mn-lt"/>
          <a:ea typeface="+mn-ea"/>
          <a:cs typeface="+mn-cs"/>
        </a:defRPr>
      </a:lvl1pPr>
      <a:lvl2pPr marL="372572" algn="l" defTabSz="745145" rtl="0" eaLnBrk="1" latinLnBrk="0" hangingPunct="1">
        <a:defRPr sz="1467" kern="1200">
          <a:solidFill>
            <a:schemeClr val="tx1"/>
          </a:solidFill>
          <a:latin typeface="+mn-lt"/>
          <a:ea typeface="+mn-ea"/>
          <a:cs typeface="+mn-cs"/>
        </a:defRPr>
      </a:lvl2pPr>
      <a:lvl3pPr marL="745145" algn="l" defTabSz="745145" rtl="0" eaLnBrk="1" latinLnBrk="0" hangingPunct="1">
        <a:defRPr sz="1467" kern="1200">
          <a:solidFill>
            <a:schemeClr val="tx1"/>
          </a:solidFill>
          <a:latin typeface="+mn-lt"/>
          <a:ea typeface="+mn-ea"/>
          <a:cs typeface="+mn-cs"/>
        </a:defRPr>
      </a:lvl3pPr>
      <a:lvl4pPr marL="1117717" algn="l" defTabSz="745145" rtl="0" eaLnBrk="1" latinLnBrk="0" hangingPunct="1">
        <a:defRPr sz="1467" kern="1200">
          <a:solidFill>
            <a:schemeClr val="tx1"/>
          </a:solidFill>
          <a:latin typeface="+mn-lt"/>
          <a:ea typeface="+mn-ea"/>
          <a:cs typeface="+mn-cs"/>
        </a:defRPr>
      </a:lvl4pPr>
      <a:lvl5pPr marL="1490289" algn="l" defTabSz="745145" rtl="0" eaLnBrk="1" latinLnBrk="0" hangingPunct="1">
        <a:defRPr sz="1467" kern="1200">
          <a:solidFill>
            <a:schemeClr val="tx1"/>
          </a:solidFill>
          <a:latin typeface="+mn-lt"/>
          <a:ea typeface="+mn-ea"/>
          <a:cs typeface="+mn-cs"/>
        </a:defRPr>
      </a:lvl5pPr>
      <a:lvl6pPr marL="1862861" algn="l" defTabSz="745145" rtl="0" eaLnBrk="1" latinLnBrk="0" hangingPunct="1">
        <a:defRPr sz="1467" kern="1200">
          <a:solidFill>
            <a:schemeClr val="tx1"/>
          </a:solidFill>
          <a:latin typeface="+mn-lt"/>
          <a:ea typeface="+mn-ea"/>
          <a:cs typeface="+mn-cs"/>
        </a:defRPr>
      </a:lvl6pPr>
      <a:lvl7pPr marL="2235434" algn="l" defTabSz="745145" rtl="0" eaLnBrk="1" latinLnBrk="0" hangingPunct="1">
        <a:defRPr sz="1467" kern="1200">
          <a:solidFill>
            <a:schemeClr val="tx1"/>
          </a:solidFill>
          <a:latin typeface="+mn-lt"/>
          <a:ea typeface="+mn-ea"/>
          <a:cs typeface="+mn-cs"/>
        </a:defRPr>
      </a:lvl7pPr>
      <a:lvl8pPr marL="2608006" algn="l" defTabSz="745145" rtl="0" eaLnBrk="1" latinLnBrk="0" hangingPunct="1">
        <a:defRPr sz="1467" kern="1200">
          <a:solidFill>
            <a:schemeClr val="tx1"/>
          </a:solidFill>
          <a:latin typeface="+mn-lt"/>
          <a:ea typeface="+mn-ea"/>
          <a:cs typeface="+mn-cs"/>
        </a:defRPr>
      </a:lvl8pPr>
      <a:lvl9pPr marL="2980578" algn="l" defTabSz="745145" rtl="0" eaLnBrk="1" latinLnBrk="0" hangingPunct="1">
        <a:defRPr sz="14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4EB55D3D-F8EB-45B6-9E08-D3C6657A56E5}"/>
              </a:ext>
            </a:extLst>
          </p:cNvPr>
          <p:cNvGrpSpPr/>
          <p:nvPr/>
        </p:nvGrpSpPr>
        <p:grpSpPr>
          <a:xfrm>
            <a:off x="9622" y="10258"/>
            <a:ext cx="7432481" cy="5919908"/>
            <a:chOff x="9622" y="10258"/>
            <a:chExt cx="7432481" cy="591990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4B7D241-4274-4865-BDF6-5C85A96DE8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29" t="10017" r="13554" b="10724"/>
            <a:stretch/>
          </p:blipFill>
          <p:spPr>
            <a:xfrm>
              <a:off x="536479" y="10258"/>
              <a:ext cx="6905624" cy="5435072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82336EC-C72C-40DB-ABCD-062384C677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62" t="11186" r="14497" b="16613"/>
            <a:stretch/>
          </p:blipFill>
          <p:spPr>
            <a:xfrm>
              <a:off x="628293" y="90496"/>
              <a:ext cx="6721475" cy="4951069"/>
            </a:xfrm>
            <a:prstGeom prst="rect">
              <a:avLst/>
            </a:prstGeom>
          </p:spPr>
        </p:pic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4F15FDF4-359B-4991-BE16-AAA1AA023A9B}"/>
                </a:ext>
              </a:extLst>
            </p:cNvPr>
            <p:cNvCxnSpPr/>
            <p:nvPr/>
          </p:nvCxnSpPr>
          <p:spPr>
            <a:xfrm>
              <a:off x="5712438" y="402082"/>
              <a:ext cx="0" cy="4176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8724A13-846A-471E-B784-0300D4704ED8}"/>
                </a:ext>
              </a:extLst>
            </p:cNvPr>
            <p:cNvSpPr txBox="1"/>
            <p:nvPr/>
          </p:nvSpPr>
          <p:spPr>
            <a:xfrm>
              <a:off x="702499" y="3273657"/>
              <a:ext cx="5613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(a)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79E1C33-2F7A-43A9-8BF9-921F32052D0F}"/>
                </a:ext>
              </a:extLst>
            </p:cNvPr>
            <p:cNvSpPr/>
            <p:nvPr/>
          </p:nvSpPr>
          <p:spPr>
            <a:xfrm>
              <a:off x="702499" y="2160554"/>
              <a:ext cx="5774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(b)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AFA81C10-151A-4837-9AFC-234C901338CD}"/>
                </a:ext>
              </a:extLst>
            </p:cNvPr>
            <p:cNvCxnSpPr>
              <a:cxnSpLocks/>
            </p:cNvCxnSpPr>
            <p:nvPr/>
          </p:nvCxnSpPr>
          <p:spPr>
            <a:xfrm>
              <a:off x="5973156" y="422986"/>
              <a:ext cx="0" cy="3996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AA03642-788D-42C6-A4DE-408B5A23D614}"/>
                </a:ext>
              </a:extLst>
            </p:cNvPr>
            <p:cNvSpPr/>
            <p:nvPr/>
          </p:nvSpPr>
          <p:spPr>
            <a:xfrm>
              <a:off x="702499" y="1160010"/>
              <a:ext cx="54373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(c)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7D8DF28-36E0-4845-ADFC-D14E9400A501}"/>
                </a:ext>
              </a:extLst>
            </p:cNvPr>
            <p:cNvSpPr/>
            <p:nvPr/>
          </p:nvSpPr>
          <p:spPr>
            <a:xfrm>
              <a:off x="702499" y="304702"/>
              <a:ext cx="5774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(d)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C7D4F78-17AF-4D6B-B236-C955CA39DFA6}"/>
                </a:ext>
              </a:extLst>
            </p:cNvPr>
            <p:cNvSpPr txBox="1"/>
            <p:nvPr/>
          </p:nvSpPr>
          <p:spPr>
            <a:xfrm flipH="1">
              <a:off x="5778120" y="4400843"/>
              <a:ext cx="265561" cy="287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ea typeface="Segoe UI Symbol" panose="020B0502040204020203" pitchFamily="34" charset="0"/>
                  <a:cs typeface="Arial" panose="020B0604020202020204" pitchFamily="34" charset="0"/>
                </a:rPr>
                <a:t>✱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FC57FAC-1BE1-4EC0-8CD0-EED0EEB25BF8}"/>
                </a:ext>
              </a:extLst>
            </p:cNvPr>
            <p:cNvCxnSpPr/>
            <p:nvPr/>
          </p:nvCxnSpPr>
          <p:spPr>
            <a:xfrm>
              <a:off x="3562022" y="496397"/>
              <a:ext cx="0" cy="3204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BD5B717-4A63-4050-AADF-572C9B5795DA}"/>
                </a:ext>
              </a:extLst>
            </p:cNvPr>
            <p:cNvSpPr txBox="1"/>
            <p:nvPr/>
          </p:nvSpPr>
          <p:spPr>
            <a:xfrm flipH="1">
              <a:off x="3366671" y="3734328"/>
              <a:ext cx="265561" cy="287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ea typeface="Segoe UI Symbol" panose="020B0502040204020203" pitchFamily="34" charset="0"/>
                  <a:cs typeface="Arial" panose="020B0604020202020204" pitchFamily="34" charset="0"/>
                </a:rPr>
                <a:t>✱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DE25EC4-D77E-4D53-9423-BB6B38971293}"/>
                </a:ext>
              </a:extLst>
            </p:cNvPr>
            <p:cNvCxnSpPr/>
            <p:nvPr/>
          </p:nvCxnSpPr>
          <p:spPr>
            <a:xfrm>
              <a:off x="4550849" y="655623"/>
              <a:ext cx="0" cy="1080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5AD3F2D-D690-4CF0-99FC-8E1147E30163}"/>
                </a:ext>
              </a:extLst>
            </p:cNvPr>
            <p:cNvSpPr txBox="1"/>
            <p:nvPr/>
          </p:nvSpPr>
          <p:spPr>
            <a:xfrm flipH="1">
              <a:off x="4339625" y="1728780"/>
              <a:ext cx="265561" cy="287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cs typeface="Arial" panose="020B0604020202020204" pitchFamily="34" charset="0"/>
                </a:rPr>
                <a:t>▲</a:t>
              </a:r>
              <a:endParaRPr lang="en-GB" b="1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D27D862-32B2-45B9-9A33-3C74E67B1013}"/>
                </a:ext>
              </a:extLst>
            </p:cNvPr>
            <p:cNvSpPr txBox="1"/>
            <p:nvPr/>
          </p:nvSpPr>
          <p:spPr>
            <a:xfrm flipH="1">
              <a:off x="5517303" y="4519688"/>
              <a:ext cx="265561" cy="287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ea typeface="Segoe UI Symbol" panose="020B0502040204020203" pitchFamily="34" charset="0"/>
                  <a:cs typeface="Arial" panose="020B0604020202020204" pitchFamily="34" charset="0"/>
                </a:rPr>
                <a:t>✱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25AEDE2-B73F-4DFD-9ED0-6912639CBFB3}"/>
                </a:ext>
              </a:extLst>
            </p:cNvPr>
            <p:cNvCxnSpPr/>
            <p:nvPr/>
          </p:nvCxnSpPr>
          <p:spPr>
            <a:xfrm>
              <a:off x="6167619" y="433359"/>
              <a:ext cx="0" cy="1296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0D711AA-69AE-4E48-A8A3-3E62D9B0E85A}"/>
                </a:ext>
              </a:extLst>
            </p:cNvPr>
            <p:cNvCxnSpPr/>
            <p:nvPr/>
          </p:nvCxnSpPr>
          <p:spPr>
            <a:xfrm>
              <a:off x="5805733" y="425152"/>
              <a:ext cx="0" cy="1224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F9FE252-1163-46CF-98AD-94450112D536}"/>
                </a:ext>
              </a:extLst>
            </p:cNvPr>
            <p:cNvCxnSpPr/>
            <p:nvPr/>
          </p:nvCxnSpPr>
          <p:spPr>
            <a:xfrm>
              <a:off x="3531263" y="389089"/>
              <a:ext cx="0" cy="151200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8238142-3290-46CD-9B68-343CDB3339B6}"/>
                </a:ext>
              </a:extLst>
            </p:cNvPr>
            <p:cNvSpPr txBox="1"/>
            <p:nvPr/>
          </p:nvSpPr>
          <p:spPr>
            <a:xfrm flipH="1">
              <a:off x="6012346" y="1663440"/>
              <a:ext cx="265561" cy="287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cs typeface="Arial" panose="020B0604020202020204" pitchFamily="34" charset="0"/>
                </a:rPr>
                <a:t>‡ </a:t>
              </a:r>
              <a:endParaRPr lang="en-GB" b="1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B521972-4572-41D9-BEBC-22060EEF81EE}"/>
                </a:ext>
              </a:extLst>
            </p:cNvPr>
            <p:cNvSpPr txBox="1"/>
            <p:nvPr/>
          </p:nvSpPr>
          <p:spPr>
            <a:xfrm flipH="1">
              <a:off x="5648183" y="1631692"/>
              <a:ext cx="265561" cy="287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cs typeface="Arial" panose="020B0604020202020204" pitchFamily="34" charset="0"/>
                </a:rPr>
                <a:t>‡ </a:t>
              </a:r>
              <a:endParaRPr lang="en-GB" b="1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E2A8472-508D-4C2C-8E71-10B9474BC15D}"/>
                </a:ext>
              </a:extLst>
            </p:cNvPr>
            <p:cNvSpPr txBox="1"/>
            <p:nvPr/>
          </p:nvSpPr>
          <p:spPr>
            <a:xfrm flipH="1">
              <a:off x="3307082" y="1791741"/>
              <a:ext cx="265561" cy="287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Arial" panose="020B0604020202020204" pitchFamily="34" charset="0"/>
                  <a:cs typeface="Arial" panose="020B0604020202020204" pitchFamily="34" charset="0"/>
                </a:rPr>
                <a:t>‡</a:t>
              </a:r>
              <a:endParaRPr lang="en-GB" b="1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13AD173-FE02-4B3B-BEF9-7E8BF2835B61}"/>
                </a:ext>
              </a:extLst>
            </p:cNvPr>
            <p:cNvSpPr txBox="1"/>
            <p:nvPr/>
          </p:nvSpPr>
          <p:spPr>
            <a:xfrm>
              <a:off x="2586660" y="5499279"/>
              <a:ext cx="280474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Wavenumber / cm</a:t>
              </a:r>
              <a:r>
                <a:rPr lang="en-GB" sz="2200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−1</a:t>
              </a:r>
              <a:endParaRPr lang="en-GB" sz="2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E2BD63F-F66F-46E6-BBEA-31B69AD4CFDF}"/>
                </a:ext>
              </a:extLst>
            </p:cNvPr>
            <p:cNvSpPr txBox="1"/>
            <p:nvPr/>
          </p:nvSpPr>
          <p:spPr>
            <a:xfrm rot="16200000">
              <a:off x="-989594" y="2355352"/>
              <a:ext cx="242931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% Transmittance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4079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1121</TotalTime>
  <Words>26</Words>
  <Application>Microsoft Office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Angus Ritchie</dc:creator>
  <cp:lastModifiedBy>Angus Ritchie</cp:lastModifiedBy>
  <cp:revision>54</cp:revision>
  <dcterms:created xsi:type="dcterms:W3CDTF">2017-07-17T15:50:38Z</dcterms:created>
  <dcterms:modified xsi:type="dcterms:W3CDTF">2021-06-06T02:24:00Z</dcterms:modified>
</cp:coreProperties>
</file>