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956550" cy="594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97"/>
    <a:srgbClr val="2692FE"/>
    <a:srgbClr val="3297FE"/>
    <a:srgbClr val="004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>
        <p:scale>
          <a:sx n="75" d="100"/>
          <a:sy n="75" d="100"/>
        </p:scale>
        <p:origin x="128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6741" y="972195"/>
            <a:ext cx="6763068" cy="2068148"/>
          </a:xfrm>
        </p:spPr>
        <p:txBody>
          <a:bodyPr anchor="b"/>
          <a:lstStyle>
            <a:lvl1pPr algn="ctr"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4569" y="3120099"/>
            <a:ext cx="5967413" cy="1434227"/>
          </a:xfrm>
        </p:spPr>
        <p:txBody>
          <a:bodyPr/>
          <a:lstStyle>
            <a:lvl1pPr marL="0" indent="0" algn="ctr">
              <a:buNone/>
              <a:defRPr sz="2079"/>
            </a:lvl1pPr>
            <a:lvl2pPr marL="396027" indent="0" algn="ctr">
              <a:buNone/>
              <a:defRPr sz="1732"/>
            </a:lvl2pPr>
            <a:lvl3pPr marL="792053" indent="0" algn="ctr">
              <a:buNone/>
              <a:defRPr sz="1559"/>
            </a:lvl3pPr>
            <a:lvl4pPr marL="1188080" indent="0" algn="ctr">
              <a:buNone/>
              <a:defRPr sz="1386"/>
            </a:lvl4pPr>
            <a:lvl5pPr marL="1584107" indent="0" algn="ctr">
              <a:buNone/>
              <a:defRPr sz="1386"/>
            </a:lvl5pPr>
            <a:lvl6pPr marL="1980133" indent="0" algn="ctr">
              <a:buNone/>
              <a:defRPr sz="1386"/>
            </a:lvl6pPr>
            <a:lvl7pPr marL="2376160" indent="0" algn="ctr">
              <a:buNone/>
              <a:defRPr sz="1386"/>
            </a:lvl7pPr>
            <a:lvl8pPr marL="2772186" indent="0" algn="ctr">
              <a:buNone/>
              <a:defRPr sz="1386"/>
            </a:lvl8pPr>
            <a:lvl9pPr marL="3168213" indent="0" algn="ctr">
              <a:buNone/>
              <a:defRPr sz="138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522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41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93907" y="316272"/>
            <a:ext cx="1715631" cy="503423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7013" y="316272"/>
            <a:ext cx="5047436" cy="503423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10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60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869" y="1480983"/>
            <a:ext cx="6862524" cy="2471051"/>
          </a:xfrm>
        </p:spPr>
        <p:txBody>
          <a:bodyPr anchor="b"/>
          <a:lstStyle>
            <a:lvl1pPr>
              <a:defRPr sz="51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869" y="3975411"/>
            <a:ext cx="6862524" cy="1299468"/>
          </a:xfrm>
        </p:spPr>
        <p:txBody>
          <a:bodyPr/>
          <a:lstStyle>
            <a:lvl1pPr marL="0" indent="0">
              <a:buNone/>
              <a:defRPr sz="2079">
                <a:solidFill>
                  <a:schemeClr val="tx1"/>
                </a:solidFill>
              </a:defRPr>
            </a:lvl1pPr>
            <a:lvl2pPr marL="396027" indent="0">
              <a:buNone/>
              <a:defRPr sz="1732">
                <a:solidFill>
                  <a:schemeClr val="tx1">
                    <a:tint val="75000"/>
                  </a:schemeClr>
                </a:solidFill>
              </a:defRPr>
            </a:lvl2pPr>
            <a:lvl3pPr marL="792053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18808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4pPr>
            <a:lvl5pPr marL="1584107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5pPr>
            <a:lvl6pPr marL="198013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6pPr>
            <a:lvl7pPr marL="237616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7pPr>
            <a:lvl8pPr marL="2772186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8pPr>
            <a:lvl9pPr marL="3168213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70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013" y="1581363"/>
            <a:ext cx="3381534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8003" y="1581363"/>
            <a:ext cx="3381534" cy="37691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898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316274"/>
            <a:ext cx="6862524" cy="11482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050" y="1456229"/>
            <a:ext cx="3365993" cy="713676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6027" indent="0">
              <a:buNone/>
              <a:defRPr sz="1732" b="1"/>
            </a:lvl2pPr>
            <a:lvl3pPr marL="792053" indent="0">
              <a:buNone/>
              <a:defRPr sz="1559" b="1"/>
            </a:lvl3pPr>
            <a:lvl4pPr marL="1188080" indent="0">
              <a:buNone/>
              <a:defRPr sz="1386" b="1"/>
            </a:lvl4pPr>
            <a:lvl5pPr marL="1584107" indent="0">
              <a:buNone/>
              <a:defRPr sz="1386" b="1"/>
            </a:lvl5pPr>
            <a:lvl6pPr marL="1980133" indent="0">
              <a:buNone/>
              <a:defRPr sz="1386" b="1"/>
            </a:lvl6pPr>
            <a:lvl7pPr marL="2376160" indent="0">
              <a:buNone/>
              <a:defRPr sz="1386" b="1"/>
            </a:lvl7pPr>
            <a:lvl8pPr marL="2772186" indent="0">
              <a:buNone/>
              <a:defRPr sz="1386" b="1"/>
            </a:lvl8pPr>
            <a:lvl9pPr marL="3168213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050" y="2169905"/>
            <a:ext cx="3365993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28004" y="1456229"/>
            <a:ext cx="3382570" cy="713676"/>
          </a:xfrm>
        </p:spPr>
        <p:txBody>
          <a:bodyPr anchor="b"/>
          <a:lstStyle>
            <a:lvl1pPr marL="0" indent="0">
              <a:buNone/>
              <a:defRPr sz="2079" b="1"/>
            </a:lvl1pPr>
            <a:lvl2pPr marL="396027" indent="0">
              <a:buNone/>
              <a:defRPr sz="1732" b="1"/>
            </a:lvl2pPr>
            <a:lvl3pPr marL="792053" indent="0">
              <a:buNone/>
              <a:defRPr sz="1559" b="1"/>
            </a:lvl3pPr>
            <a:lvl4pPr marL="1188080" indent="0">
              <a:buNone/>
              <a:defRPr sz="1386" b="1"/>
            </a:lvl4pPr>
            <a:lvl5pPr marL="1584107" indent="0">
              <a:buNone/>
              <a:defRPr sz="1386" b="1"/>
            </a:lvl5pPr>
            <a:lvl6pPr marL="1980133" indent="0">
              <a:buNone/>
              <a:defRPr sz="1386" b="1"/>
            </a:lvl6pPr>
            <a:lvl7pPr marL="2376160" indent="0">
              <a:buNone/>
              <a:defRPr sz="1386" b="1"/>
            </a:lvl7pPr>
            <a:lvl8pPr marL="2772186" indent="0">
              <a:buNone/>
              <a:defRPr sz="1386" b="1"/>
            </a:lvl8pPr>
            <a:lvl9pPr marL="3168213" indent="0">
              <a:buNone/>
              <a:defRPr sz="138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28004" y="2169905"/>
            <a:ext cx="3382570" cy="3191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061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81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692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396028"/>
            <a:ext cx="2566194" cy="1386099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2570" y="855313"/>
            <a:ext cx="4028003" cy="4221552"/>
          </a:xfrm>
        </p:spPr>
        <p:txBody>
          <a:bodyPr/>
          <a:lstStyle>
            <a:lvl1pPr>
              <a:defRPr sz="2772"/>
            </a:lvl1pPr>
            <a:lvl2pPr>
              <a:defRPr sz="2425"/>
            </a:lvl2pPr>
            <a:lvl3pPr>
              <a:defRPr sz="2079"/>
            </a:lvl3pPr>
            <a:lvl4pPr>
              <a:defRPr sz="1732"/>
            </a:lvl4pPr>
            <a:lvl5pPr>
              <a:defRPr sz="1732"/>
            </a:lvl5pPr>
            <a:lvl6pPr>
              <a:defRPr sz="1732"/>
            </a:lvl6pPr>
            <a:lvl7pPr>
              <a:defRPr sz="1732"/>
            </a:lvl7pPr>
            <a:lvl8pPr>
              <a:defRPr sz="1732"/>
            </a:lvl8pPr>
            <a:lvl9pPr>
              <a:defRPr sz="173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049" y="1782127"/>
            <a:ext cx="2566194" cy="3301612"/>
          </a:xfrm>
        </p:spPr>
        <p:txBody>
          <a:bodyPr/>
          <a:lstStyle>
            <a:lvl1pPr marL="0" indent="0">
              <a:buNone/>
              <a:defRPr sz="1386"/>
            </a:lvl1pPr>
            <a:lvl2pPr marL="396027" indent="0">
              <a:buNone/>
              <a:defRPr sz="1213"/>
            </a:lvl2pPr>
            <a:lvl3pPr marL="792053" indent="0">
              <a:buNone/>
              <a:defRPr sz="1039"/>
            </a:lvl3pPr>
            <a:lvl4pPr marL="1188080" indent="0">
              <a:buNone/>
              <a:defRPr sz="866"/>
            </a:lvl4pPr>
            <a:lvl5pPr marL="1584107" indent="0">
              <a:buNone/>
              <a:defRPr sz="866"/>
            </a:lvl5pPr>
            <a:lvl6pPr marL="1980133" indent="0">
              <a:buNone/>
              <a:defRPr sz="866"/>
            </a:lvl6pPr>
            <a:lvl7pPr marL="2376160" indent="0">
              <a:buNone/>
              <a:defRPr sz="866"/>
            </a:lvl7pPr>
            <a:lvl8pPr marL="2772186" indent="0">
              <a:buNone/>
              <a:defRPr sz="866"/>
            </a:lvl8pPr>
            <a:lvl9pPr marL="3168213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939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396028"/>
            <a:ext cx="2566194" cy="1386099"/>
          </a:xfrm>
        </p:spPr>
        <p:txBody>
          <a:bodyPr anchor="b"/>
          <a:lstStyle>
            <a:lvl1pPr>
              <a:defRPr sz="277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82570" y="855313"/>
            <a:ext cx="4028003" cy="4221552"/>
          </a:xfrm>
        </p:spPr>
        <p:txBody>
          <a:bodyPr anchor="t"/>
          <a:lstStyle>
            <a:lvl1pPr marL="0" indent="0">
              <a:buNone/>
              <a:defRPr sz="2772"/>
            </a:lvl1pPr>
            <a:lvl2pPr marL="396027" indent="0">
              <a:buNone/>
              <a:defRPr sz="2425"/>
            </a:lvl2pPr>
            <a:lvl3pPr marL="792053" indent="0">
              <a:buNone/>
              <a:defRPr sz="2079"/>
            </a:lvl3pPr>
            <a:lvl4pPr marL="1188080" indent="0">
              <a:buNone/>
              <a:defRPr sz="1732"/>
            </a:lvl4pPr>
            <a:lvl5pPr marL="1584107" indent="0">
              <a:buNone/>
              <a:defRPr sz="1732"/>
            </a:lvl5pPr>
            <a:lvl6pPr marL="1980133" indent="0">
              <a:buNone/>
              <a:defRPr sz="1732"/>
            </a:lvl6pPr>
            <a:lvl7pPr marL="2376160" indent="0">
              <a:buNone/>
              <a:defRPr sz="1732"/>
            </a:lvl7pPr>
            <a:lvl8pPr marL="2772186" indent="0">
              <a:buNone/>
              <a:defRPr sz="1732"/>
            </a:lvl8pPr>
            <a:lvl9pPr marL="3168213" indent="0">
              <a:buNone/>
              <a:defRPr sz="173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049" y="1782127"/>
            <a:ext cx="2566194" cy="3301612"/>
          </a:xfrm>
        </p:spPr>
        <p:txBody>
          <a:bodyPr/>
          <a:lstStyle>
            <a:lvl1pPr marL="0" indent="0">
              <a:buNone/>
              <a:defRPr sz="1386"/>
            </a:lvl1pPr>
            <a:lvl2pPr marL="396027" indent="0">
              <a:buNone/>
              <a:defRPr sz="1213"/>
            </a:lvl2pPr>
            <a:lvl3pPr marL="792053" indent="0">
              <a:buNone/>
              <a:defRPr sz="1039"/>
            </a:lvl3pPr>
            <a:lvl4pPr marL="1188080" indent="0">
              <a:buNone/>
              <a:defRPr sz="866"/>
            </a:lvl4pPr>
            <a:lvl5pPr marL="1584107" indent="0">
              <a:buNone/>
              <a:defRPr sz="866"/>
            </a:lvl5pPr>
            <a:lvl6pPr marL="1980133" indent="0">
              <a:buNone/>
              <a:defRPr sz="866"/>
            </a:lvl6pPr>
            <a:lvl7pPr marL="2376160" indent="0">
              <a:buNone/>
              <a:defRPr sz="866"/>
            </a:lvl7pPr>
            <a:lvl8pPr marL="2772186" indent="0">
              <a:buNone/>
              <a:defRPr sz="866"/>
            </a:lvl8pPr>
            <a:lvl9pPr marL="3168213" indent="0">
              <a:buNone/>
              <a:defRPr sz="86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10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013" y="316274"/>
            <a:ext cx="6862524" cy="1148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13" y="1581363"/>
            <a:ext cx="6862524" cy="376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013" y="5505895"/>
            <a:ext cx="1790224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08729-DCC4-4A35-84F1-6D5022F679BF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35607" y="5505895"/>
            <a:ext cx="2685336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19313" y="5505895"/>
            <a:ext cx="1790224" cy="3162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27F81-6F1E-4BE7-BCF2-161D9EC4D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236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2053" rtl="0" eaLnBrk="1" latinLnBrk="0" hangingPunct="1">
        <a:lnSpc>
          <a:spcPct val="90000"/>
        </a:lnSpc>
        <a:spcBef>
          <a:spcPct val="0"/>
        </a:spcBef>
        <a:buNone/>
        <a:defRPr sz="38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8013" indent="-198013" algn="l" defTabSz="792053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2425" kern="1200">
          <a:solidFill>
            <a:schemeClr val="tx1"/>
          </a:solidFill>
          <a:latin typeface="+mn-lt"/>
          <a:ea typeface="+mn-ea"/>
          <a:cs typeface="+mn-cs"/>
        </a:defRPr>
      </a:lvl1pPr>
      <a:lvl2pPr marL="594040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990067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732" kern="1200">
          <a:solidFill>
            <a:schemeClr val="tx1"/>
          </a:solidFill>
          <a:latin typeface="+mn-lt"/>
          <a:ea typeface="+mn-ea"/>
          <a:cs typeface="+mn-cs"/>
        </a:defRPr>
      </a:lvl3pPr>
      <a:lvl4pPr marL="1386093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782120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2178147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574173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970200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366226" indent="-198013" algn="l" defTabSz="792053" rtl="0" eaLnBrk="1" latinLnBrk="0" hangingPunct="1">
        <a:lnSpc>
          <a:spcPct val="90000"/>
        </a:lnSpc>
        <a:spcBef>
          <a:spcPts val="433"/>
        </a:spcBef>
        <a:buFont typeface="Arial" panose="020B0604020202020204" pitchFamily="34" charset="0"/>
        <a:buChar char="•"/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1pPr>
      <a:lvl2pPr marL="396027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2pPr>
      <a:lvl3pPr marL="792053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3pPr>
      <a:lvl4pPr marL="1188080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4pPr>
      <a:lvl5pPr marL="1584107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5pPr>
      <a:lvl6pPr marL="1980133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6pPr>
      <a:lvl7pPr marL="2376160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7pPr>
      <a:lvl8pPr marL="2772186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8pPr>
      <a:lvl9pPr marL="3168213" algn="l" defTabSz="792053" rtl="0" eaLnBrk="1" latinLnBrk="0" hangingPunct="1">
        <a:defRPr sz="1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541A77F-077B-4D00-8080-1E70F78F2674}"/>
              </a:ext>
            </a:extLst>
          </p:cNvPr>
          <p:cNvGrpSpPr/>
          <p:nvPr/>
        </p:nvGrpSpPr>
        <p:grpSpPr>
          <a:xfrm>
            <a:off x="4654" y="18085"/>
            <a:ext cx="7947242" cy="5904255"/>
            <a:chOff x="4654" y="18085"/>
            <a:chExt cx="7947242" cy="590425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43F97FD-E5D0-4AC9-A0AD-F715023B14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31" t="8819" r="11455" b="5088"/>
            <a:stretch/>
          </p:blipFill>
          <p:spPr>
            <a:xfrm>
              <a:off x="4654" y="18085"/>
              <a:ext cx="7947242" cy="590425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2CB9ECC-A3A8-4B5E-AAF7-BD4258D3E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48" t="12213" r="14477" b="16625"/>
            <a:stretch/>
          </p:blipFill>
          <p:spPr>
            <a:xfrm>
              <a:off x="929843" y="254484"/>
              <a:ext cx="6724650" cy="4879807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F50D95B-05A0-444E-8AF8-D89A087280D8}"/>
                </a:ext>
              </a:extLst>
            </p:cNvPr>
            <p:cNvGrpSpPr/>
            <p:nvPr/>
          </p:nvGrpSpPr>
          <p:grpSpPr>
            <a:xfrm>
              <a:off x="2671095" y="4415226"/>
              <a:ext cx="4967518" cy="707886"/>
              <a:chOff x="5292219" y="3555754"/>
              <a:chExt cx="4967518" cy="70788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A1307C4-DA14-4D31-B110-72B2BDC2B03F}"/>
                  </a:ext>
                </a:extLst>
              </p:cNvPr>
              <p:cNvSpPr txBox="1"/>
              <p:nvPr/>
            </p:nvSpPr>
            <p:spPr>
              <a:xfrm>
                <a:off x="5292219" y="3555754"/>
                <a:ext cx="4967518" cy="70788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</a:t>
                </a:r>
                <a:endParaRPr lang="en-GB" sz="2000" b="1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 + 8%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GB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D0CEB3C-9DCE-4E63-BD32-365C4DD01EE2}"/>
                  </a:ext>
                </a:extLst>
              </p:cNvPr>
              <p:cNvCxnSpPr/>
              <p:nvPr/>
            </p:nvCxnSpPr>
            <p:spPr>
              <a:xfrm>
                <a:off x="5366304" y="3755726"/>
                <a:ext cx="540000" cy="0"/>
              </a:xfrm>
              <a:prstGeom prst="line">
                <a:avLst/>
              </a:prstGeom>
              <a:ln w="28575">
                <a:solidFill>
                  <a:srgbClr val="2692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45833E0-7655-4E60-AB71-4204E22ADC48}"/>
                  </a:ext>
                </a:extLst>
              </p:cNvPr>
              <p:cNvGrpSpPr/>
              <p:nvPr/>
            </p:nvGrpSpPr>
            <p:grpSpPr>
              <a:xfrm>
                <a:off x="5366304" y="4062908"/>
                <a:ext cx="540000" cy="0"/>
                <a:chOff x="4779075" y="847469"/>
                <a:chExt cx="540000" cy="0"/>
              </a:xfrm>
            </p:grpSpPr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27A2368C-B83C-4C85-BDA5-5426F7D4BDEC}"/>
                    </a:ext>
                  </a:extLst>
                </p:cNvPr>
                <p:cNvCxnSpPr/>
                <p:nvPr/>
              </p:nvCxnSpPr>
              <p:spPr>
                <a:xfrm>
                  <a:off x="4779075" y="847469"/>
                  <a:ext cx="144000" cy="0"/>
                </a:xfrm>
                <a:prstGeom prst="line">
                  <a:avLst/>
                </a:prstGeom>
                <a:ln w="28575">
                  <a:solidFill>
                    <a:srgbClr val="00479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8F75349D-35A9-46B2-B45D-92E79D199249}"/>
                    </a:ext>
                  </a:extLst>
                </p:cNvPr>
                <p:cNvCxnSpPr/>
                <p:nvPr/>
              </p:nvCxnSpPr>
              <p:spPr>
                <a:xfrm>
                  <a:off x="4977075" y="847469"/>
                  <a:ext cx="144000" cy="0"/>
                </a:xfrm>
                <a:prstGeom prst="line">
                  <a:avLst/>
                </a:prstGeom>
                <a:ln w="28575">
                  <a:solidFill>
                    <a:srgbClr val="00479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3D58EEE0-1239-484B-95F9-832BF7D7F8BB}"/>
                    </a:ext>
                  </a:extLst>
                </p:cNvPr>
                <p:cNvCxnSpPr/>
                <p:nvPr/>
              </p:nvCxnSpPr>
              <p:spPr>
                <a:xfrm>
                  <a:off x="5175075" y="847469"/>
                  <a:ext cx="144000" cy="0"/>
                </a:xfrm>
                <a:prstGeom prst="line">
                  <a:avLst/>
                </a:prstGeom>
                <a:ln w="28575">
                  <a:solidFill>
                    <a:srgbClr val="00479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4004079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495</TotalTime>
  <Words>23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31</cp:revision>
  <dcterms:created xsi:type="dcterms:W3CDTF">2017-07-17T15:50:38Z</dcterms:created>
  <dcterms:modified xsi:type="dcterms:W3CDTF">2021-06-06T11:32:31Z</dcterms:modified>
</cp:coreProperties>
</file>