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434263" cy="594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6" autoAdjust="0"/>
    <p:restoredTop sz="94660"/>
  </p:normalViewPr>
  <p:slideViewPr>
    <p:cSldViewPr snapToGrid="0">
      <p:cViewPr>
        <p:scale>
          <a:sx n="66" d="100"/>
          <a:sy n="66" d="100"/>
        </p:scale>
        <p:origin x="1908" y="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7570" y="972195"/>
            <a:ext cx="6319124" cy="2068148"/>
          </a:xfrm>
        </p:spPr>
        <p:txBody>
          <a:bodyPr anchor="b"/>
          <a:lstStyle>
            <a:lvl1pPr algn="ctr">
              <a:defRPr sz="48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9283" y="3120099"/>
            <a:ext cx="5575697" cy="1434227"/>
          </a:xfrm>
        </p:spPr>
        <p:txBody>
          <a:bodyPr/>
          <a:lstStyle>
            <a:lvl1pPr marL="0" indent="0" algn="ctr">
              <a:buNone/>
              <a:defRPr sz="1951"/>
            </a:lvl1pPr>
            <a:lvl2pPr marL="371704" indent="0" algn="ctr">
              <a:buNone/>
              <a:defRPr sz="1626"/>
            </a:lvl2pPr>
            <a:lvl3pPr marL="743407" indent="0" algn="ctr">
              <a:buNone/>
              <a:defRPr sz="1463"/>
            </a:lvl3pPr>
            <a:lvl4pPr marL="1115111" indent="0" algn="ctr">
              <a:buNone/>
              <a:defRPr sz="1301"/>
            </a:lvl4pPr>
            <a:lvl5pPr marL="1486814" indent="0" algn="ctr">
              <a:buNone/>
              <a:defRPr sz="1301"/>
            </a:lvl5pPr>
            <a:lvl6pPr marL="1858518" indent="0" algn="ctr">
              <a:buNone/>
              <a:defRPr sz="1301"/>
            </a:lvl6pPr>
            <a:lvl7pPr marL="2230222" indent="0" algn="ctr">
              <a:buNone/>
              <a:defRPr sz="1301"/>
            </a:lvl7pPr>
            <a:lvl8pPr marL="2601925" indent="0" algn="ctr">
              <a:buNone/>
              <a:defRPr sz="1301"/>
            </a:lvl8pPr>
            <a:lvl9pPr marL="2973629" indent="0" algn="ctr">
              <a:buNone/>
              <a:defRPr sz="130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522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2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20145" y="316272"/>
            <a:ext cx="1603013" cy="5034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06" y="316272"/>
            <a:ext cx="4716111" cy="5034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401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068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234" y="1480983"/>
            <a:ext cx="6412052" cy="2471051"/>
          </a:xfrm>
        </p:spPr>
        <p:txBody>
          <a:bodyPr anchor="b"/>
          <a:lstStyle>
            <a:lvl1pPr>
              <a:defRPr sz="48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34" y="3975411"/>
            <a:ext cx="6412052" cy="1299468"/>
          </a:xfrm>
        </p:spPr>
        <p:txBody>
          <a:bodyPr/>
          <a:lstStyle>
            <a:lvl1pPr marL="0" indent="0">
              <a:buNone/>
              <a:defRPr sz="1951">
                <a:solidFill>
                  <a:schemeClr val="tx1"/>
                </a:solidFill>
              </a:defRPr>
            </a:lvl1pPr>
            <a:lvl2pPr marL="371704" indent="0">
              <a:buNone/>
              <a:defRPr sz="1626">
                <a:solidFill>
                  <a:schemeClr val="tx1">
                    <a:tint val="75000"/>
                  </a:schemeClr>
                </a:solidFill>
              </a:defRPr>
            </a:lvl2pPr>
            <a:lvl3pPr marL="743407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5111" indent="0">
              <a:buNone/>
              <a:defRPr sz="1301">
                <a:solidFill>
                  <a:schemeClr val="tx1">
                    <a:tint val="75000"/>
                  </a:schemeClr>
                </a:solidFill>
              </a:defRPr>
            </a:lvl4pPr>
            <a:lvl5pPr marL="1486814" indent="0">
              <a:buNone/>
              <a:defRPr sz="1301">
                <a:solidFill>
                  <a:schemeClr val="tx1">
                    <a:tint val="75000"/>
                  </a:schemeClr>
                </a:solidFill>
              </a:defRPr>
            </a:lvl5pPr>
            <a:lvl6pPr marL="1858518" indent="0">
              <a:buNone/>
              <a:defRPr sz="1301">
                <a:solidFill>
                  <a:schemeClr val="tx1">
                    <a:tint val="75000"/>
                  </a:schemeClr>
                </a:solidFill>
              </a:defRPr>
            </a:lvl6pPr>
            <a:lvl7pPr marL="2230222" indent="0">
              <a:buNone/>
              <a:defRPr sz="1301">
                <a:solidFill>
                  <a:schemeClr val="tx1">
                    <a:tint val="75000"/>
                  </a:schemeClr>
                </a:solidFill>
              </a:defRPr>
            </a:lvl7pPr>
            <a:lvl8pPr marL="2601925" indent="0">
              <a:buNone/>
              <a:defRPr sz="1301">
                <a:solidFill>
                  <a:schemeClr val="tx1">
                    <a:tint val="75000"/>
                  </a:schemeClr>
                </a:solidFill>
              </a:defRPr>
            </a:lvl8pPr>
            <a:lvl9pPr marL="2973629" indent="0">
              <a:buNone/>
              <a:defRPr sz="13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923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1105" y="1581363"/>
            <a:ext cx="3159562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63596" y="1581363"/>
            <a:ext cx="3159562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829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074" y="316274"/>
            <a:ext cx="6412052" cy="11482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075" y="1456229"/>
            <a:ext cx="3145041" cy="713676"/>
          </a:xfrm>
        </p:spPr>
        <p:txBody>
          <a:bodyPr anchor="b"/>
          <a:lstStyle>
            <a:lvl1pPr marL="0" indent="0">
              <a:buNone/>
              <a:defRPr sz="1951" b="1"/>
            </a:lvl1pPr>
            <a:lvl2pPr marL="371704" indent="0">
              <a:buNone/>
              <a:defRPr sz="1626" b="1"/>
            </a:lvl2pPr>
            <a:lvl3pPr marL="743407" indent="0">
              <a:buNone/>
              <a:defRPr sz="1463" b="1"/>
            </a:lvl3pPr>
            <a:lvl4pPr marL="1115111" indent="0">
              <a:buNone/>
              <a:defRPr sz="1301" b="1"/>
            </a:lvl4pPr>
            <a:lvl5pPr marL="1486814" indent="0">
              <a:buNone/>
              <a:defRPr sz="1301" b="1"/>
            </a:lvl5pPr>
            <a:lvl6pPr marL="1858518" indent="0">
              <a:buNone/>
              <a:defRPr sz="1301" b="1"/>
            </a:lvl6pPr>
            <a:lvl7pPr marL="2230222" indent="0">
              <a:buNone/>
              <a:defRPr sz="1301" b="1"/>
            </a:lvl7pPr>
            <a:lvl8pPr marL="2601925" indent="0">
              <a:buNone/>
              <a:defRPr sz="1301" b="1"/>
            </a:lvl8pPr>
            <a:lvl9pPr marL="2973629" indent="0">
              <a:buNone/>
              <a:defRPr sz="13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75" y="2169905"/>
            <a:ext cx="3145041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63596" y="1456229"/>
            <a:ext cx="3160530" cy="713676"/>
          </a:xfrm>
        </p:spPr>
        <p:txBody>
          <a:bodyPr anchor="b"/>
          <a:lstStyle>
            <a:lvl1pPr marL="0" indent="0">
              <a:buNone/>
              <a:defRPr sz="1951" b="1"/>
            </a:lvl1pPr>
            <a:lvl2pPr marL="371704" indent="0">
              <a:buNone/>
              <a:defRPr sz="1626" b="1"/>
            </a:lvl2pPr>
            <a:lvl3pPr marL="743407" indent="0">
              <a:buNone/>
              <a:defRPr sz="1463" b="1"/>
            </a:lvl3pPr>
            <a:lvl4pPr marL="1115111" indent="0">
              <a:buNone/>
              <a:defRPr sz="1301" b="1"/>
            </a:lvl4pPr>
            <a:lvl5pPr marL="1486814" indent="0">
              <a:buNone/>
              <a:defRPr sz="1301" b="1"/>
            </a:lvl5pPr>
            <a:lvl6pPr marL="1858518" indent="0">
              <a:buNone/>
              <a:defRPr sz="1301" b="1"/>
            </a:lvl6pPr>
            <a:lvl7pPr marL="2230222" indent="0">
              <a:buNone/>
              <a:defRPr sz="1301" b="1"/>
            </a:lvl7pPr>
            <a:lvl8pPr marL="2601925" indent="0">
              <a:buNone/>
              <a:defRPr sz="1301" b="1"/>
            </a:lvl8pPr>
            <a:lvl9pPr marL="2973629" indent="0">
              <a:buNone/>
              <a:defRPr sz="13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63596" y="2169905"/>
            <a:ext cx="3160530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26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378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60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074" y="396028"/>
            <a:ext cx="2397743" cy="1386099"/>
          </a:xfrm>
        </p:spPr>
        <p:txBody>
          <a:bodyPr anchor="b"/>
          <a:lstStyle>
            <a:lvl1pPr>
              <a:defRPr sz="26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0530" y="855313"/>
            <a:ext cx="3763596" cy="4221552"/>
          </a:xfrm>
        </p:spPr>
        <p:txBody>
          <a:bodyPr/>
          <a:lstStyle>
            <a:lvl1pPr>
              <a:defRPr sz="2602"/>
            </a:lvl1pPr>
            <a:lvl2pPr>
              <a:defRPr sz="2276"/>
            </a:lvl2pPr>
            <a:lvl3pPr>
              <a:defRPr sz="1951"/>
            </a:lvl3pPr>
            <a:lvl4pPr>
              <a:defRPr sz="1626"/>
            </a:lvl4pPr>
            <a:lvl5pPr>
              <a:defRPr sz="1626"/>
            </a:lvl5pPr>
            <a:lvl6pPr>
              <a:defRPr sz="1626"/>
            </a:lvl6pPr>
            <a:lvl7pPr>
              <a:defRPr sz="1626"/>
            </a:lvl7pPr>
            <a:lvl8pPr>
              <a:defRPr sz="1626"/>
            </a:lvl8pPr>
            <a:lvl9pPr>
              <a:defRPr sz="162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074" y="1782127"/>
            <a:ext cx="2397743" cy="3301612"/>
          </a:xfrm>
        </p:spPr>
        <p:txBody>
          <a:bodyPr/>
          <a:lstStyle>
            <a:lvl1pPr marL="0" indent="0">
              <a:buNone/>
              <a:defRPr sz="1301"/>
            </a:lvl1pPr>
            <a:lvl2pPr marL="371704" indent="0">
              <a:buNone/>
              <a:defRPr sz="1138"/>
            </a:lvl2pPr>
            <a:lvl3pPr marL="743407" indent="0">
              <a:buNone/>
              <a:defRPr sz="976"/>
            </a:lvl3pPr>
            <a:lvl4pPr marL="1115111" indent="0">
              <a:buNone/>
              <a:defRPr sz="813"/>
            </a:lvl4pPr>
            <a:lvl5pPr marL="1486814" indent="0">
              <a:buNone/>
              <a:defRPr sz="813"/>
            </a:lvl5pPr>
            <a:lvl6pPr marL="1858518" indent="0">
              <a:buNone/>
              <a:defRPr sz="813"/>
            </a:lvl6pPr>
            <a:lvl7pPr marL="2230222" indent="0">
              <a:buNone/>
              <a:defRPr sz="813"/>
            </a:lvl7pPr>
            <a:lvl8pPr marL="2601925" indent="0">
              <a:buNone/>
              <a:defRPr sz="813"/>
            </a:lvl8pPr>
            <a:lvl9pPr marL="2973629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411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074" y="396028"/>
            <a:ext cx="2397743" cy="1386099"/>
          </a:xfrm>
        </p:spPr>
        <p:txBody>
          <a:bodyPr anchor="b"/>
          <a:lstStyle>
            <a:lvl1pPr>
              <a:defRPr sz="26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60530" y="855313"/>
            <a:ext cx="3763596" cy="4221552"/>
          </a:xfrm>
        </p:spPr>
        <p:txBody>
          <a:bodyPr anchor="t"/>
          <a:lstStyle>
            <a:lvl1pPr marL="0" indent="0">
              <a:buNone/>
              <a:defRPr sz="2602"/>
            </a:lvl1pPr>
            <a:lvl2pPr marL="371704" indent="0">
              <a:buNone/>
              <a:defRPr sz="2276"/>
            </a:lvl2pPr>
            <a:lvl3pPr marL="743407" indent="0">
              <a:buNone/>
              <a:defRPr sz="1951"/>
            </a:lvl3pPr>
            <a:lvl4pPr marL="1115111" indent="0">
              <a:buNone/>
              <a:defRPr sz="1626"/>
            </a:lvl4pPr>
            <a:lvl5pPr marL="1486814" indent="0">
              <a:buNone/>
              <a:defRPr sz="1626"/>
            </a:lvl5pPr>
            <a:lvl6pPr marL="1858518" indent="0">
              <a:buNone/>
              <a:defRPr sz="1626"/>
            </a:lvl6pPr>
            <a:lvl7pPr marL="2230222" indent="0">
              <a:buNone/>
              <a:defRPr sz="1626"/>
            </a:lvl7pPr>
            <a:lvl8pPr marL="2601925" indent="0">
              <a:buNone/>
              <a:defRPr sz="1626"/>
            </a:lvl8pPr>
            <a:lvl9pPr marL="2973629" indent="0">
              <a:buNone/>
              <a:defRPr sz="162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074" y="1782127"/>
            <a:ext cx="2397743" cy="3301612"/>
          </a:xfrm>
        </p:spPr>
        <p:txBody>
          <a:bodyPr/>
          <a:lstStyle>
            <a:lvl1pPr marL="0" indent="0">
              <a:buNone/>
              <a:defRPr sz="1301"/>
            </a:lvl1pPr>
            <a:lvl2pPr marL="371704" indent="0">
              <a:buNone/>
              <a:defRPr sz="1138"/>
            </a:lvl2pPr>
            <a:lvl3pPr marL="743407" indent="0">
              <a:buNone/>
              <a:defRPr sz="976"/>
            </a:lvl3pPr>
            <a:lvl4pPr marL="1115111" indent="0">
              <a:buNone/>
              <a:defRPr sz="813"/>
            </a:lvl4pPr>
            <a:lvl5pPr marL="1486814" indent="0">
              <a:buNone/>
              <a:defRPr sz="813"/>
            </a:lvl5pPr>
            <a:lvl6pPr marL="1858518" indent="0">
              <a:buNone/>
              <a:defRPr sz="813"/>
            </a:lvl6pPr>
            <a:lvl7pPr marL="2230222" indent="0">
              <a:buNone/>
              <a:defRPr sz="813"/>
            </a:lvl7pPr>
            <a:lvl8pPr marL="2601925" indent="0">
              <a:buNone/>
              <a:defRPr sz="813"/>
            </a:lvl8pPr>
            <a:lvl9pPr marL="2973629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899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1106" y="316274"/>
            <a:ext cx="6412052" cy="1148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106" y="1581363"/>
            <a:ext cx="6412052" cy="376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1106" y="5505895"/>
            <a:ext cx="1672709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2600" y="5505895"/>
            <a:ext cx="2509064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50448" y="5505895"/>
            <a:ext cx="1672709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20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43407" rtl="0" eaLnBrk="1" latinLnBrk="0" hangingPunct="1">
        <a:lnSpc>
          <a:spcPct val="90000"/>
        </a:lnSpc>
        <a:spcBef>
          <a:spcPct val="0"/>
        </a:spcBef>
        <a:buNone/>
        <a:defRPr sz="35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852" indent="-185852" algn="l" defTabSz="743407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6" kern="1200">
          <a:solidFill>
            <a:schemeClr val="tx1"/>
          </a:solidFill>
          <a:latin typeface="+mn-lt"/>
          <a:ea typeface="+mn-ea"/>
          <a:cs typeface="+mn-cs"/>
        </a:defRPr>
      </a:lvl1pPr>
      <a:lvl2pPr marL="557555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29259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626" kern="1200">
          <a:solidFill>
            <a:schemeClr val="tx1"/>
          </a:solidFill>
          <a:latin typeface="+mn-lt"/>
          <a:ea typeface="+mn-ea"/>
          <a:cs typeface="+mn-cs"/>
        </a:defRPr>
      </a:lvl3pPr>
      <a:lvl4pPr marL="1300963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2666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4370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6073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7777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9481" indent="-185852" algn="l" defTabSz="743407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704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3407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5111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6814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8518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30222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1925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3629" algn="l" defTabSz="743407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EFEC861-8E88-41DD-BCDD-1FAB05657B5F}"/>
              </a:ext>
            </a:extLst>
          </p:cNvPr>
          <p:cNvGrpSpPr/>
          <p:nvPr/>
        </p:nvGrpSpPr>
        <p:grpSpPr>
          <a:xfrm>
            <a:off x="3526" y="3779"/>
            <a:ext cx="7427210" cy="5932867"/>
            <a:chOff x="3526" y="3779"/>
            <a:chExt cx="7427210" cy="593286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BFFC096-887C-439D-A348-18D3DA9F8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2" t="10027" r="13519" b="10738"/>
            <a:stretch/>
          </p:blipFill>
          <p:spPr>
            <a:xfrm>
              <a:off x="533646" y="3779"/>
              <a:ext cx="6897090" cy="543337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88C4D3B-302D-4FD5-AF1D-F293BBFB43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76" t="11187" r="14500" b="16606"/>
            <a:stretch/>
          </p:blipFill>
          <p:spPr>
            <a:xfrm>
              <a:off x="613332" y="85880"/>
              <a:ext cx="6719888" cy="495141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FA81C10-151A-4837-9AFC-234C901338CD}"/>
                </a:ext>
              </a:extLst>
            </p:cNvPr>
            <p:cNvCxnSpPr/>
            <p:nvPr/>
          </p:nvCxnSpPr>
          <p:spPr>
            <a:xfrm>
              <a:off x="6820930" y="447717"/>
              <a:ext cx="0" cy="972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74AC31F-6A52-4BC6-AFA7-F374FA6741E7}"/>
                </a:ext>
              </a:extLst>
            </p:cNvPr>
            <p:cNvSpPr txBox="1"/>
            <p:nvPr/>
          </p:nvSpPr>
          <p:spPr>
            <a:xfrm>
              <a:off x="693208" y="3552964"/>
              <a:ext cx="561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54FDAD5-1BFE-41A7-8448-F2763CB2E3EA}"/>
                </a:ext>
              </a:extLst>
            </p:cNvPr>
            <p:cNvSpPr/>
            <p:nvPr/>
          </p:nvSpPr>
          <p:spPr>
            <a:xfrm>
              <a:off x="693208" y="2013597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2F1A192-61AB-4014-8946-DA3AC57D6965}"/>
                </a:ext>
              </a:extLst>
            </p:cNvPr>
            <p:cNvSpPr/>
            <p:nvPr/>
          </p:nvSpPr>
          <p:spPr>
            <a:xfrm>
              <a:off x="693208" y="1472653"/>
              <a:ext cx="5437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CCD368-A2B0-4B2A-BDC7-2CFB28F9DF93}"/>
                </a:ext>
              </a:extLst>
            </p:cNvPr>
            <p:cNvSpPr/>
            <p:nvPr/>
          </p:nvSpPr>
          <p:spPr>
            <a:xfrm>
              <a:off x="693208" y="672640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0E6B55B-9FFF-4EC1-BC58-0861BD53273D}"/>
                </a:ext>
              </a:extLst>
            </p:cNvPr>
            <p:cNvSpPr txBox="1"/>
            <p:nvPr/>
          </p:nvSpPr>
          <p:spPr>
            <a:xfrm flipH="1">
              <a:off x="5765763" y="4447028"/>
              <a:ext cx="265561" cy="286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25B9EF5-945B-4AC3-A21D-13203BFB1391}"/>
                </a:ext>
              </a:extLst>
            </p:cNvPr>
            <p:cNvSpPr txBox="1"/>
            <p:nvPr/>
          </p:nvSpPr>
          <p:spPr>
            <a:xfrm flipH="1">
              <a:off x="6507173" y="969100"/>
              <a:ext cx="265561" cy="286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▲</a:t>
              </a:r>
              <a:endParaRPr lang="en-GB" b="1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06E8F22-B45B-4D90-A230-8EF3BF036D9E}"/>
                </a:ext>
              </a:extLst>
            </p:cNvPr>
            <p:cNvSpPr/>
            <p:nvPr/>
          </p:nvSpPr>
          <p:spPr>
            <a:xfrm>
              <a:off x="693208" y="266194"/>
              <a:ext cx="561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(e)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58A71E0-A3C4-45F7-A3F6-C6632721DD5D}"/>
                </a:ext>
              </a:extLst>
            </p:cNvPr>
            <p:cNvCxnSpPr/>
            <p:nvPr/>
          </p:nvCxnSpPr>
          <p:spPr>
            <a:xfrm>
              <a:off x="5963232" y="394408"/>
              <a:ext cx="0" cy="4104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C44408A-4D00-4BE8-970D-E2CB8C56DE10}"/>
                </a:ext>
              </a:extLst>
            </p:cNvPr>
            <p:cNvCxnSpPr/>
            <p:nvPr/>
          </p:nvCxnSpPr>
          <p:spPr>
            <a:xfrm>
              <a:off x="5701577" y="339849"/>
              <a:ext cx="0" cy="432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6E46B2-4140-40C2-A766-9821401F0FED}"/>
                </a:ext>
              </a:extLst>
            </p:cNvPr>
            <p:cNvSpPr txBox="1"/>
            <p:nvPr/>
          </p:nvSpPr>
          <p:spPr>
            <a:xfrm flipH="1">
              <a:off x="5507438" y="4574889"/>
              <a:ext cx="265561" cy="286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E6262B1-3634-4A03-A9B1-52E73D6A1574}"/>
                </a:ext>
              </a:extLst>
            </p:cNvPr>
            <p:cNvCxnSpPr/>
            <p:nvPr/>
          </p:nvCxnSpPr>
          <p:spPr>
            <a:xfrm>
              <a:off x="3547791" y="471623"/>
              <a:ext cx="0" cy="342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68337C7-C90F-4767-AE1F-6ACB23076305}"/>
                </a:ext>
              </a:extLst>
            </p:cNvPr>
            <p:cNvSpPr txBox="1"/>
            <p:nvPr/>
          </p:nvSpPr>
          <p:spPr>
            <a:xfrm flipH="1">
              <a:off x="3352249" y="3924268"/>
              <a:ext cx="265561" cy="286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177A056-9C5B-4AA7-92A3-6DCF669FA865}"/>
                </a:ext>
              </a:extLst>
            </p:cNvPr>
            <p:cNvSpPr txBox="1"/>
            <p:nvPr/>
          </p:nvSpPr>
          <p:spPr>
            <a:xfrm>
              <a:off x="2575579" y="5505759"/>
              <a:ext cx="280474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Wavenumber / cm</a:t>
              </a:r>
              <a:r>
                <a:rPr lang="en-GB" sz="2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−1</a:t>
              </a:r>
              <a:endParaRPr lang="en-GB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54846E4-EA6E-4025-89A4-C4973D075B10}"/>
                </a:ext>
              </a:extLst>
            </p:cNvPr>
            <p:cNvSpPr txBox="1"/>
            <p:nvPr/>
          </p:nvSpPr>
          <p:spPr>
            <a:xfrm rot="16200000">
              <a:off x="-995690" y="2346144"/>
              <a:ext cx="24293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% Transmittance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079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</TotalTime>
  <Words>26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45</cp:revision>
  <dcterms:created xsi:type="dcterms:W3CDTF">2017-07-17T15:50:38Z</dcterms:created>
  <dcterms:modified xsi:type="dcterms:W3CDTF">2021-06-06T02:44:56Z</dcterms:modified>
</cp:coreProperties>
</file>