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78725" cy="594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16" autoAdjust="0"/>
    <p:restoredTop sz="94660"/>
  </p:normalViewPr>
  <p:slideViewPr>
    <p:cSldViewPr snapToGrid="0">
      <p:cViewPr>
        <p:scale>
          <a:sx n="66" d="100"/>
          <a:sy n="66" d="100"/>
        </p:scale>
        <p:origin x="1876" y="3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405" y="972195"/>
            <a:ext cx="6441916" cy="2068148"/>
          </a:xfrm>
        </p:spPr>
        <p:txBody>
          <a:bodyPr anchor="b"/>
          <a:lstStyle>
            <a:lvl1pPr algn="ctr">
              <a:defRPr sz="497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7341" y="3120099"/>
            <a:ext cx="5684044" cy="1434227"/>
          </a:xfrm>
        </p:spPr>
        <p:txBody>
          <a:bodyPr/>
          <a:lstStyle>
            <a:lvl1pPr marL="0" indent="0" algn="ctr">
              <a:buNone/>
              <a:defRPr sz="1989"/>
            </a:lvl1pPr>
            <a:lvl2pPr marL="378927" indent="0" algn="ctr">
              <a:buNone/>
              <a:defRPr sz="1658"/>
            </a:lvl2pPr>
            <a:lvl3pPr marL="757855" indent="0" algn="ctr">
              <a:buNone/>
              <a:defRPr sz="1492"/>
            </a:lvl3pPr>
            <a:lvl4pPr marL="1136782" indent="0" algn="ctr">
              <a:buNone/>
              <a:defRPr sz="1326"/>
            </a:lvl4pPr>
            <a:lvl5pPr marL="1515709" indent="0" algn="ctr">
              <a:buNone/>
              <a:defRPr sz="1326"/>
            </a:lvl5pPr>
            <a:lvl6pPr marL="1894637" indent="0" algn="ctr">
              <a:buNone/>
              <a:defRPr sz="1326"/>
            </a:lvl6pPr>
            <a:lvl7pPr marL="2273564" indent="0" algn="ctr">
              <a:buNone/>
              <a:defRPr sz="1326"/>
            </a:lvl7pPr>
            <a:lvl8pPr marL="2652492" indent="0" algn="ctr">
              <a:buNone/>
              <a:defRPr sz="1326"/>
            </a:lvl8pPr>
            <a:lvl9pPr marL="3031419" indent="0" algn="ctr">
              <a:buNone/>
              <a:defRPr sz="132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5688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599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23525" y="316272"/>
            <a:ext cx="1634163" cy="503423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1038" y="316272"/>
            <a:ext cx="4807754" cy="503423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68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747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091" y="1480983"/>
            <a:ext cx="6536650" cy="2471051"/>
          </a:xfrm>
        </p:spPr>
        <p:txBody>
          <a:bodyPr anchor="b"/>
          <a:lstStyle>
            <a:lvl1pPr>
              <a:defRPr sz="497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7091" y="3975411"/>
            <a:ext cx="6536650" cy="1299468"/>
          </a:xfrm>
        </p:spPr>
        <p:txBody>
          <a:bodyPr/>
          <a:lstStyle>
            <a:lvl1pPr marL="0" indent="0">
              <a:buNone/>
              <a:defRPr sz="1989">
                <a:solidFill>
                  <a:schemeClr val="tx1"/>
                </a:solidFill>
              </a:defRPr>
            </a:lvl1pPr>
            <a:lvl2pPr marL="378927" indent="0">
              <a:buNone/>
              <a:defRPr sz="1658">
                <a:solidFill>
                  <a:schemeClr val="tx1">
                    <a:tint val="75000"/>
                  </a:schemeClr>
                </a:solidFill>
              </a:defRPr>
            </a:lvl2pPr>
            <a:lvl3pPr marL="757855" indent="0">
              <a:buNone/>
              <a:defRPr sz="1492">
                <a:solidFill>
                  <a:schemeClr val="tx1">
                    <a:tint val="75000"/>
                  </a:schemeClr>
                </a:solidFill>
              </a:defRPr>
            </a:lvl3pPr>
            <a:lvl4pPr marL="1136782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4pPr>
            <a:lvl5pPr marL="1515709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5pPr>
            <a:lvl6pPr marL="1894637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6pPr>
            <a:lvl7pPr marL="2273564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7pPr>
            <a:lvl8pPr marL="2652492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8pPr>
            <a:lvl9pPr marL="3031419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9496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1037" y="1581363"/>
            <a:ext cx="3220958" cy="37691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36730" y="1581363"/>
            <a:ext cx="3220958" cy="37691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0168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25" y="316274"/>
            <a:ext cx="6536650" cy="11482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26" y="1456229"/>
            <a:ext cx="3206155" cy="713676"/>
          </a:xfrm>
        </p:spPr>
        <p:txBody>
          <a:bodyPr anchor="b"/>
          <a:lstStyle>
            <a:lvl1pPr marL="0" indent="0">
              <a:buNone/>
              <a:defRPr sz="1989" b="1"/>
            </a:lvl1pPr>
            <a:lvl2pPr marL="378927" indent="0">
              <a:buNone/>
              <a:defRPr sz="1658" b="1"/>
            </a:lvl2pPr>
            <a:lvl3pPr marL="757855" indent="0">
              <a:buNone/>
              <a:defRPr sz="1492" b="1"/>
            </a:lvl3pPr>
            <a:lvl4pPr marL="1136782" indent="0">
              <a:buNone/>
              <a:defRPr sz="1326" b="1"/>
            </a:lvl4pPr>
            <a:lvl5pPr marL="1515709" indent="0">
              <a:buNone/>
              <a:defRPr sz="1326" b="1"/>
            </a:lvl5pPr>
            <a:lvl6pPr marL="1894637" indent="0">
              <a:buNone/>
              <a:defRPr sz="1326" b="1"/>
            </a:lvl6pPr>
            <a:lvl7pPr marL="2273564" indent="0">
              <a:buNone/>
              <a:defRPr sz="1326" b="1"/>
            </a:lvl7pPr>
            <a:lvl8pPr marL="2652492" indent="0">
              <a:buNone/>
              <a:defRPr sz="1326" b="1"/>
            </a:lvl8pPr>
            <a:lvl9pPr marL="3031419" indent="0">
              <a:buNone/>
              <a:defRPr sz="132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026" y="2169905"/>
            <a:ext cx="3206155" cy="31916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36730" y="1456229"/>
            <a:ext cx="3221945" cy="713676"/>
          </a:xfrm>
        </p:spPr>
        <p:txBody>
          <a:bodyPr anchor="b"/>
          <a:lstStyle>
            <a:lvl1pPr marL="0" indent="0">
              <a:buNone/>
              <a:defRPr sz="1989" b="1"/>
            </a:lvl1pPr>
            <a:lvl2pPr marL="378927" indent="0">
              <a:buNone/>
              <a:defRPr sz="1658" b="1"/>
            </a:lvl2pPr>
            <a:lvl3pPr marL="757855" indent="0">
              <a:buNone/>
              <a:defRPr sz="1492" b="1"/>
            </a:lvl3pPr>
            <a:lvl4pPr marL="1136782" indent="0">
              <a:buNone/>
              <a:defRPr sz="1326" b="1"/>
            </a:lvl4pPr>
            <a:lvl5pPr marL="1515709" indent="0">
              <a:buNone/>
              <a:defRPr sz="1326" b="1"/>
            </a:lvl5pPr>
            <a:lvl6pPr marL="1894637" indent="0">
              <a:buNone/>
              <a:defRPr sz="1326" b="1"/>
            </a:lvl6pPr>
            <a:lvl7pPr marL="2273564" indent="0">
              <a:buNone/>
              <a:defRPr sz="1326" b="1"/>
            </a:lvl7pPr>
            <a:lvl8pPr marL="2652492" indent="0">
              <a:buNone/>
              <a:defRPr sz="1326" b="1"/>
            </a:lvl8pPr>
            <a:lvl9pPr marL="3031419" indent="0">
              <a:buNone/>
              <a:defRPr sz="132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36730" y="2169905"/>
            <a:ext cx="3221945" cy="31916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1537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862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27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25" y="396028"/>
            <a:ext cx="2444336" cy="1386099"/>
          </a:xfrm>
        </p:spPr>
        <p:txBody>
          <a:bodyPr anchor="b"/>
          <a:lstStyle>
            <a:lvl1pPr>
              <a:defRPr sz="265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1945" y="855313"/>
            <a:ext cx="3836730" cy="4221552"/>
          </a:xfrm>
        </p:spPr>
        <p:txBody>
          <a:bodyPr/>
          <a:lstStyle>
            <a:lvl1pPr>
              <a:defRPr sz="2652"/>
            </a:lvl1pPr>
            <a:lvl2pPr>
              <a:defRPr sz="2321"/>
            </a:lvl2pPr>
            <a:lvl3pPr>
              <a:defRPr sz="1989"/>
            </a:lvl3pPr>
            <a:lvl4pPr>
              <a:defRPr sz="1658"/>
            </a:lvl4pPr>
            <a:lvl5pPr>
              <a:defRPr sz="1658"/>
            </a:lvl5pPr>
            <a:lvl6pPr>
              <a:defRPr sz="1658"/>
            </a:lvl6pPr>
            <a:lvl7pPr>
              <a:defRPr sz="1658"/>
            </a:lvl7pPr>
            <a:lvl8pPr>
              <a:defRPr sz="1658"/>
            </a:lvl8pPr>
            <a:lvl9pPr>
              <a:defRPr sz="165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2025" y="1782127"/>
            <a:ext cx="2444336" cy="3301612"/>
          </a:xfrm>
        </p:spPr>
        <p:txBody>
          <a:bodyPr/>
          <a:lstStyle>
            <a:lvl1pPr marL="0" indent="0">
              <a:buNone/>
              <a:defRPr sz="1326"/>
            </a:lvl1pPr>
            <a:lvl2pPr marL="378927" indent="0">
              <a:buNone/>
              <a:defRPr sz="1160"/>
            </a:lvl2pPr>
            <a:lvl3pPr marL="757855" indent="0">
              <a:buNone/>
              <a:defRPr sz="995"/>
            </a:lvl3pPr>
            <a:lvl4pPr marL="1136782" indent="0">
              <a:buNone/>
              <a:defRPr sz="829"/>
            </a:lvl4pPr>
            <a:lvl5pPr marL="1515709" indent="0">
              <a:buNone/>
              <a:defRPr sz="829"/>
            </a:lvl5pPr>
            <a:lvl6pPr marL="1894637" indent="0">
              <a:buNone/>
              <a:defRPr sz="829"/>
            </a:lvl6pPr>
            <a:lvl7pPr marL="2273564" indent="0">
              <a:buNone/>
              <a:defRPr sz="829"/>
            </a:lvl7pPr>
            <a:lvl8pPr marL="2652492" indent="0">
              <a:buNone/>
              <a:defRPr sz="829"/>
            </a:lvl8pPr>
            <a:lvl9pPr marL="3031419" indent="0">
              <a:buNone/>
              <a:defRPr sz="82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315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25" y="396028"/>
            <a:ext cx="2444336" cy="1386099"/>
          </a:xfrm>
        </p:spPr>
        <p:txBody>
          <a:bodyPr anchor="b"/>
          <a:lstStyle>
            <a:lvl1pPr>
              <a:defRPr sz="265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21945" y="855313"/>
            <a:ext cx="3836730" cy="4221552"/>
          </a:xfrm>
        </p:spPr>
        <p:txBody>
          <a:bodyPr anchor="t"/>
          <a:lstStyle>
            <a:lvl1pPr marL="0" indent="0">
              <a:buNone/>
              <a:defRPr sz="2652"/>
            </a:lvl1pPr>
            <a:lvl2pPr marL="378927" indent="0">
              <a:buNone/>
              <a:defRPr sz="2321"/>
            </a:lvl2pPr>
            <a:lvl3pPr marL="757855" indent="0">
              <a:buNone/>
              <a:defRPr sz="1989"/>
            </a:lvl3pPr>
            <a:lvl4pPr marL="1136782" indent="0">
              <a:buNone/>
              <a:defRPr sz="1658"/>
            </a:lvl4pPr>
            <a:lvl5pPr marL="1515709" indent="0">
              <a:buNone/>
              <a:defRPr sz="1658"/>
            </a:lvl5pPr>
            <a:lvl6pPr marL="1894637" indent="0">
              <a:buNone/>
              <a:defRPr sz="1658"/>
            </a:lvl6pPr>
            <a:lvl7pPr marL="2273564" indent="0">
              <a:buNone/>
              <a:defRPr sz="1658"/>
            </a:lvl7pPr>
            <a:lvl8pPr marL="2652492" indent="0">
              <a:buNone/>
              <a:defRPr sz="1658"/>
            </a:lvl8pPr>
            <a:lvl9pPr marL="3031419" indent="0">
              <a:buNone/>
              <a:defRPr sz="1658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2025" y="1782127"/>
            <a:ext cx="2444336" cy="3301612"/>
          </a:xfrm>
        </p:spPr>
        <p:txBody>
          <a:bodyPr/>
          <a:lstStyle>
            <a:lvl1pPr marL="0" indent="0">
              <a:buNone/>
              <a:defRPr sz="1326"/>
            </a:lvl1pPr>
            <a:lvl2pPr marL="378927" indent="0">
              <a:buNone/>
              <a:defRPr sz="1160"/>
            </a:lvl2pPr>
            <a:lvl3pPr marL="757855" indent="0">
              <a:buNone/>
              <a:defRPr sz="995"/>
            </a:lvl3pPr>
            <a:lvl4pPr marL="1136782" indent="0">
              <a:buNone/>
              <a:defRPr sz="829"/>
            </a:lvl4pPr>
            <a:lvl5pPr marL="1515709" indent="0">
              <a:buNone/>
              <a:defRPr sz="829"/>
            </a:lvl5pPr>
            <a:lvl6pPr marL="1894637" indent="0">
              <a:buNone/>
              <a:defRPr sz="829"/>
            </a:lvl6pPr>
            <a:lvl7pPr marL="2273564" indent="0">
              <a:buNone/>
              <a:defRPr sz="829"/>
            </a:lvl7pPr>
            <a:lvl8pPr marL="2652492" indent="0">
              <a:buNone/>
              <a:defRPr sz="829"/>
            </a:lvl8pPr>
            <a:lvl9pPr marL="3031419" indent="0">
              <a:buNone/>
              <a:defRPr sz="82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0687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038" y="316274"/>
            <a:ext cx="6536650" cy="1148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1038" y="1581363"/>
            <a:ext cx="6536650" cy="376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1037" y="5505895"/>
            <a:ext cx="1705213" cy="3162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10453" y="5505895"/>
            <a:ext cx="2557820" cy="3162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52475" y="5505895"/>
            <a:ext cx="1705213" cy="3162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498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7855" rtl="0" eaLnBrk="1" latinLnBrk="0" hangingPunct="1">
        <a:lnSpc>
          <a:spcPct val="90000"/>
        </a:lnSpc>
        <a:spcBef>
          <a:spcPct val="0"/>
        </a:spcBef>
        <a:buNone/>
        <a:defRPr sz="36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464" indent="-189464" algn="l" defTabSz="757855" rtl="0" eaLnBrk="1" latinLnBrk="0" hangingPunct="1">
        <a:lnSpc>
          <a:spcPct val="90000"/>
        </a:lnSpc>
        <a:spcBef>
          <a:spcPts val="829"/>
        </a:spcBef>
        <a:buFont typeface="Arial" panose="020B0604020202020204" pitchFamily="34" charset="0"/>
        <a:buChar char="•"/>
        <a:defRPr sz="2321" kern="1200">
          <a:solidFill>
            <a:schemeClr val="tx1"/>
          </a:solidFill>
          <a:latin typeface="+mn-lt"/>
          <a:ea typeface="+mn-ea"/>
          <a:cs typeface="+mn-cs"/>
        </a:defRPr>
      </a:lvl1pPr>
      <a:lvl2pPr marL="568391" indent="-189464" algn="l" defTabSz="757855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947318" indent="-189464" algn="l" defTabSz="757855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658" kern="1200">
          <a:solidFill>
            <a:schemeClr val="tx1"/>
          </a:solidFill>
          <a:latin typeface="+mn-lt"/>
          <a:ea typeface="+mn-ea"/>
          <a:cs typeface="+mn-cs"/>
        </a:defRPr>
      </a:lvl3pPr>
      <a:lvl4pPr marL="1326246" indent="-189464" algn="l" defTabSz="757855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2" kern="1200">
          <a:solidFill>
            <a:schemeClr val="tx1"/>
          </a:solidFill>
          <a:latin typeface="+mn-lt"/>
          <a:ea typeface="+mn-ea"/>
          <a:cs typeface="+mn-cs"/>
        </a:defRPr>
      </a:lvl4pPr>
      <a:lvl5pPr marL="1705173" indent="-189464" algn="l" defTabSz="757855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2" kern="1200">
          <a:solidFill>
            <a:schemeClr val="tx1"/>
          </a:solidFill>
          <a:latin typeface="+mn-lt"/>
          <a:ea typeface="+mn-ea"/>
          <a:cs typeface="+mn-cs"/>
        </a:defRPr>
      </a:lvl5pPr>
      <a:lvl6pPr marL="2084100" indent="-189464" algn="l" defTabSz="757855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2" kern="1200">
          <a:solidFill>
            <a:schemeClr val="tx1"/>
          </a:solidFill>
          <a:latin typeface="+mn-lt"/>
          <a:ea typeface="+mn-ea"/>
          <a:cs typeface="+mn-cs"/>
        </a:defRPr>
      </a:lvl6pPr>
      <a:lvl7pPr marL="2463028" indent="-189464" algn="l" defTabSz="757855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2" kern="1200">
          <a:solidFill>
            <a:schemeClr val="tx1"/>
          </a:solidFill>
          <a:latin typeface="+mn-lt"/>
          <a:ea typeface="+mn-ea"/>
          <a:cs typeface="+mn-cs"/>
        </a:defRPr>
      </a:lvl7pPr>
      <a:lvl8pPr marL="2841955" indent="-189464" algn="l" defTabSz="757855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2" kern="1200">
          <a:solidFill>
            <a:schemeClr val="tx1"/>
          </a:solidFill>
          <a:latin typeface="+mn-lt"/>
          <a:ea typeface="+mn-ea"/>
          <a:cs typeface="+mn-cs"/>
        </a:defRPr>
      </a:lvl8pPr>
      <a:lvl9pPr marL="3220883" indent="-189464" algn="l" defTabSz="757855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1pPr>
      <a:lvl2pPr marL="378927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2pPr>
      <a:lvl3pPr marL="757855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3pPr>
      <a:lvl4pPr marL="1136782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4pPr>
      <a:lvl5pPr marL="1515709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5pPr>
      <a:lvl6pPr marL="1894637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6pPr>
      <a:lvl7pPr marL="2273564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7pPr>
      <a:lvl8pPr marL="2652492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8pPr>
      <a:lvl9pPr marL="3031419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273D776-9763-4769-AAF7-5AD0770F7971}"/>
              </a:ext>
            </a:extLst>
          </p:cNvPr>
          <p:cNvGrpSpPr/>
          <p:nvPr/>
        </p:nvGrpSpPr>
        <p:grpSpPr>
          <a:xfrm>
            <a:off x="11771" y="3986"/>
            <a:ext cx="7555182" cy="5932453"/>
            <a:chOff x="11771" y="3986"/>
            <a:chExt cx="7555182" cy="593245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A72839D-102C-4900-9C11-44498942C4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23" t="10007" r="12298" b="11166"/>
            <a:stretch/>
          </p:blipFill>
          <p:spPr>
            <a:xfrm>
              <a:off x="350661" y="3986"/>
              <a:ext cx="7216292" cy="5405438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E2EDAC2-EB89-4F08-B9B9-995700187F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40" t="11162" r="14470" b="16609"/>
            <a:stretch/>
          </p:blipFill>
          <p:spPr>
            <a:xfrm>
              <a:off x="628568" y="83482"/>
              <a:ext cx="6726238" cy="4953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FA81C10-151A-4837-9AFC-234C901338CD}"/>
                </a:ext>
              </a:extLst>
            </p:cNvPr>
            <p:cNvCxnSpPr/>
            <p:nvPr/>
          </p:nvCxnSpPr>
          <p:spPr>
            <a:xfrm>
              <a:off x="7049754" y="538952"/>
              <a:ext cx="0" cy="1008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74AC31F-6A52-4BC6-AFA7-F374FA6741E7}"/>
                </a:ext>
              </a:extLst>
            </p:cNvPr>
            <p:cNvSpPr txBox="1"/>
            <p:nvPr/>
          </p:nvSpPr>
          <p:spPr>
            <a:xfrm>
              <a:off x="704013" y="3581205"/>
              <a:ext cx="5613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54FDAD5-1BFE-41A7-8448-F2763CB2E3EA}"/>
                </a:ext>
              </a:extLst>
            </p:cNvPr>
            <p:cNvSpPr/>
            <p:nvPr/>
          </p:nvSpPr>
          <p:spPr>
            <a:xfrm>
              <a:off x="704013" y="2079144"/>
              <a:ext cx="5774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(b)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2F1A192-61AB-4014-8946-DA3AC57D6965}"/>
                </a:ext>
              </a:extLst>
            </p:cNvPr>
            <p:cNvSpPr/>
            <p:nvPr/>
          </p:nvSpPr>
          <p:spPr>
            <a:xfrm>
              <a:off x="704013" y="1559115"/>
              <a:ext cx="54373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(c)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FCCD368-A2B0-4B2A-BDC7-2CFB28F9DF93}"/>
                </a:ext>
              </a:extLst>
            </p:cNvPr>
            <p:cNvSpPr/>
            <p:nvPr/>
          </p:nvSpPr>
          <p:spPr>
            <a:xfrm>
              <a:off x="704013" y="769954"/>
              <a:ext cx="5774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(d)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0E6B55B-9FFF-4EC1-BC58-0861BD53273D}"/>
                </a:ext>
              </a:extLst>
            </p:cNvPr>
            <p:cNvSpPr txBox="1"/>
            <p:nvPr/>
          </p:nvSpPr>
          <p:spPr>
            <a:xfrm flipH="1">
              <a:off x="6367932" y="4463115"/>
              <a:ext cx="265561" cy="288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ea typeface="Segoe UI Symbol" panose="020B0502040204020203" pitchFamily="34" charset="0"/>
                  <a:cs typeface="Arial" panose="020B0604020202020204" pitchFamily="34" charset="0"/>
                </a:rPr>
                <a:t>✱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25B9EF5-945B-4AC3-A21D-13203BFB1391}"/>
                </a:ext>
              </a:extLst>
            </p:cNvPr>
            <p:cNvSpPr txBox="1"/>
            <p:nvPr/>
          </p:nvSpPr>
          <p:spPr>
            <a:xfrm flipH="1">
              <a:off x="6746889" y="946781"/>
              <a:ext cx="265561" cy="288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▲</a:t>
              </a:r>
              <a:endParaRPr lang="en-GB" b="1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06E8F22-B45B-4D90-A230-8EF3BF036D9E}"/>
                </a:ext>
              </a:extLst>
            </p:cNvPr>
            <p:cNvSpPr/>
            <p:nvPr/>
          </p:nvSpPr>
          <p:spPr>
            <a:xfrm>
              <a:off x="704013" y="335462"/>
              <a:ext cx="5613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(e)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58A71E0-A3C4-45F7-A3F6-C6632721DD5D}"/>
                </a:ext>
              </a:extLst>
            </p:cNvPr>
            <p:cNvCxnSpPr/>
            <p:nvPr/>
          </p:nvCxnSpPr>
          <p:spPr>
            <a:xfrm>
              <a:off x="6560637" y="464473"/>
              <a:ext cx="0" cy="4068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8C44408A-4D00-4BE8-970D-E2CB8C56DE10}"/>
                </a:ext>
              </a:extLst>
            </p:cNvPr>
            <p:cNvCxnSpPr/>
            <p:nvPr/>
          </p:nvCxnSpPr>
          <p:spPr>
            <a:xfrm>
              <a:off x="6418030" y="419433"/>
              <a:ext cx="0" cy="4212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46E46B2-4140-40C2-A766-9821401F0FED}"/>
                </a:ext>
              </a:extLst>
            </p:cNvPr>
            <p:cNvSpPr txBox="1"/>
            <p:nvPr/>
          </p:nvSpPr>
          <p:spPr>
            <a:xfrm flipH="1">
              <a:off x="6224948" y="4594150"/>
              <a:ext cx="265561" cy="288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ea typeface="Segoe UI Symbol" panose="020B0502040204020203" pitchFamily="34" charset="0"/>
                  <a:cs typeface="Arial" panose="020B0604020202020204" pitchFamily="34" charset="0"/>
                </a:rPr>
                <a:t>✱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4E6262B1-3634-4A03-A9B1-52E73D6A1574}"/>
                </a:ext>
              </a:extLst>
            </p:cNvPr>
            <p:cNvCxnSpPr/>
            <p:nvPr/>
          </p:nvCxnSpPr>
          <p:spPr>
            <a:xfrm>
              <a:off x="5181101" y="552795"/>
              <a:ext cx="0" cy="3456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68337C7-C90F-4767-AE1F-6ACB23076305}"/>
                </a:ext>
              </a:extLst>
            </p:cNvPr>
            <p:cNvSpPr txBox="1"/>
            <p:nvPr/>
          </p:nvSpPr>
          <p:spPr>
            <a:xfrm flipH="1">
              <a:off x="4987147" y="3943521"/>
              <a:ext cx="265561" cy="288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ea typeface="Segoe UI Symbol" panose="020B0502040204020203" pitchFamily="34" charset="0"/>
                  <a:cs typeface="Arial" panose="020B0604020202020204" pitchFamily="34" charset="0"/>
                </a:rPr>
                <a:t>✱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EF9FCC8-E24A-4BA7-B2BB-1532BEC4B990}"/>
                </a:ext>
              </a:extLst>
            </p:cNvPr>
            <p:cNvSpPr txBox="1"/>
            <p:nvPr/>
          </p:nvSpPr>
          <p:spPr>
            <a:xfrm>
              <a:off x="2586142" y="5505552"/>
              <a:ext cx="280474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Wavenumber / cm</a:t>
              </a:r>
              <a:r>
                <a:rPr lang="en-GB" sz="22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−1</a:t>
              </a:r>
              <a:endParaRPr lang="en-GB" sz="2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3C4489E-0E1A-474E-9116-243A5AC46884}"/>
                </a:ext>
              </a:extLst>
            </p:cNvPr>
            <p:cNvSpPr txBox="1"/>
            <p:nvPr/>
          </p:nvSpPr>
          <p:spPr>
            <a:xfrm rot="16200000">
              <a:off x="-987445" y="2346129"/>
              <a:ext cx="242931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% Transmittance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4079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494</TotalTime>
  <Words>26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Angus Ritchie</dc:creator>
  <cp:lastModifiedBy>Angus Ritchie</cp:lastModifiedBy>
  <cp:revision>37</cp:revision>
  <dcterms:created xsi:type="dcterms:W3CDTF">2017-07-17T15:50:38Z</dcterms:created>
  <dcterms:modified xsi:type="dcterms:W3CDTF">2021-06-06T02:52:48Z</dcterms:modified>
</cp:coreProperties>
</file>