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7991475" cy="11915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9" d="100"/>
          <a:sy n="39" d="100"/>
        </p:scale>
        <p:origin x="21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9361" y="1950106"/>
            <a:ext cx="6792754" cy="4148455"/>
          </a:xfrm>
        </p:spPr>
        <p:txBody>
          <a:bodyPr anchor="b"/>
          <a:lstStyle>
            <a:lvl1pPr algn="ctr">
              <a:defRPr sz="524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8935" y="6258541"/>
            <a:ext cx="5993606" cy="2876886"/>
          </a:xfrm>
        </p:spPr>
        <p:txBody>
          <a:bodyPr/>
          <a:lstStyle>
            <a:lvl1pPr marL="0" indent="0" algn="ctr">
              <a:buNone/>
              <a:defRPr sz="2098"/>
            </a:lvl1pPr>
            <a:lvl2pPr marL="399593" indent="0" algn="ctr">
              <a:buNone/>
              <a:defRPr sz="1748"/>
            </a:lvl2pPr>
            <a:lvl3pPr marL="799186" indent="0" algn="ctr">
              <a:buNone/>
              <a:defRPr sz="1573"/>
            </a:lvl3pPr>
            <a:lvl4pPr marL="1198778" indent="0" algn="ctr">
              <a:buNone/>
              <a:defRPr sz="1398"/>
            </a:lvl4pPr>
            <a:lvl5pPr marL="1598371" indent="0" algn="ctr">
              <a:buNone/>
              <a:defRPr sz="1398"/>
            </a:lvl5pPr>
            <a:lvl6pPr marL="1997964" indent="0" algn="ctr">
              <a:buNone/>
              <a:defRPr sz="1398"/>
            </a:lvl6pPr>
            <a:lvl7pPr marL="2397557" indent="0" algn="ctr">
              <a:buNone/>
              <a:defRPr sz="1398"/>
            </a:lvl7pPr>
            <a:lvl8pPr marL="2797150" indent="0" algn="ctr">
              <a:buNone/>
              <a:defRPr sz="1398"/>
            </a:lvl8pPr>
            <a:lvl9pPr marL="3196742" indent="0" algn="ctr">
              <a:buNone/>
              <a:defRPr sz="139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93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419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8900" y="634404"/>
            <a:ext cx="1723162" cy="1009806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414" y="634404"/>
            <a:ext cx="5069592" cy="1009806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411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708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252" y="2970672"/>
            <a:ext cx="6892647" cy="4956631"/>
          </a:xfrm>
        </p:spPr>
        <p:txBody>
          <a:bodyPr anchor="b"/>
          <a:lstStyle>
            <a:lvl1pPr>
              <a:defRPr sz="524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252" y="7974195"/>
            <a:ext cx="6892647" cy="2606575"/>
          </a:xfrm>
        </p:spPr>
        <p:txBody>
          <a:bodyPr/>
          <a:lstStyle>
            <a:lvl1pPr marL="0" indent="0">
              <a:buNone/>
              <a:defRPr sz="2098">
                <a:solidFill>
                  <a:schemeClr val="tx1"/>
                </a:solidFill>
              </a:defRPr>
            </a:lvl1pPr>
            <a:lvl2pPr marL="399593" indent="0">
              <a:buNone/>
              <a:defRPr sz="1748">
                <a:solidFill>
                  <a:schemeClr val="tx1">
                    <a:tint val="75000"/>
                  </a:schemeClr>
                </a:solidFill>
              </a:defRPr>
            </a:lvl2pPr>
            <a:lvl3pPr marL="799186" indent="0">
              <a:buNone/>
              <a:defRPr sz="1573">
                <a:solidFill>
                  <a:schemeClr val="tx1">
                    <a:tint val="75000"/>
                  </a:schemeClr>
                </a:solidFill>
              </a:defRPr>
            </a:lvl3pPr>
            <a:lvl4pPr marL="1198778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4pPr>
            <a:lvl5pPr marL="1598371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5pPr>
            <a:lvl6pPr marL="1997964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6pPr>
            <a:lvl7pPr marL="2397557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7pPr>
            <a:lvl8pPr marL="279715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8pPr>
            <a:lvl9pPr marL="3196742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80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414" y="3172023"/>
            <a:ext cx="3396377" cy="7560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45684" y="3172023"/>
            <a:ext cx="3396377" cy="7560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72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455" y="634407"/>
            <a:ext cx="6892647" cy="23031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456" y="2921021"/>
            <a:ext cx="3380768" cy="1431547"/>
          </a:xfrm>
        </p:spPr>
        <p:txBody>
          <a:bodyPr anchor="b"/>
          <a:lstStyle>
            <a:lvl1pPr marL="0" indent="0">
              <a:buNone/>
              <a:defRPr sz="2098" b="1"/>
            </a:lvl1pPr>
            <a:lvl2pPr marL="399593" indent="0">
              <a:buNone/>
              <a:defRPr sz="1748" b="1"/>
            </a:lvl2pPr>
            <a:lvl3pPr marL="799186" indent="0">
              <a:buNone/>
              <a:defRPr sz="1573" b="1"/>
            </a:lvl3pPr>
            <a:lvl4pPr marL="1198778" indent="0">
              <a:buNone/>
              <a:defRPr sz="1398" b="1"/>
            </a:lvl4pPr>
            <a:lvl5pPr marL="1598371" indent="0">
              <a:buNone/>
              <a:defRPr sz="1398" b="1"/>
            </a:lvl5pPr>
            <a:lvl6pPr marL="1997964" indent="0">
              <a:buNone/>
              <a:defRPr sz="1398" b="1"/>
            </a:lvl6pPr>
            <a:lvl7pPr marL="2397557" indent="0">
              <a:buNone/>
              <a:defRPr sz="1398" b="1"/>
            </a:lvl7pPr>
            <a:lvl8pPr marL="2797150" indent="0">
              <a:buNone/>
              <a:defRPr sz="1398" b="1"/>
            </a:lvl8pPr>
            <a:lvl9pPr marL="3196742" indent="0">
              <a:buNone/>
              <a:defRPr sz="13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0456" y="4352568"/>
            <a:ext cx="3380768" cy="64019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45685" y="2921021"/>
            <a:ext cx="3397418" cy="1431547"/>
          </a:xfrm>
        </p:spPr>
        <p:txBody>
          <a:bodyPr anchor="b"/>
          <a:lstStyle>
            <a:lvl1pPr marL="0" indent="0">
              <a:buNone/>
              <a:defRPr sz="2098" b="1"/>
            </a:lvl1pPr>
            <a:lvl2pPr marL="399593" indent="0">
              <a:buNone/>
              <a:defRPr sz="1748" b="1"/>
            </a:lvl2pPr>
            <a:lvl3pPr marL="799186" indent="0">
              <a:buNone/>
              <a:defRPr sz="1573" b="1"/>
            </a:lvl3pPr>
            <a:lvl4pPr marL="1198778" indent="0">
              <a:buNone/>
              <a:defRPr sz="1398" b="1"/>
            </a:lvl4pPr>
            <a:lvl5pPr marL="1598371" indent="0">
              <a:buNone/>
              <a:defRPr sz="1398" b="1"/>
            </a:lvl5pPr>
            <a:lvl6pPr marL="1997964" indent="0">
              <a:buNone/>
              <a:defRPr sz="1398" b="1"/>
            </a:lvl6pPr>
            <a:lvl7pPr marL="2397557" indent="0">
              <a:buNone/>
              <a:defRPr sz="1398" b="1"/>
            </a:lvl7pPr>
            <a:lvl8pPr marL="2797150" indent="0">
              <a:buNone/>
              <a:defRPr sz="1398" b="1"/>
            </a:lvl8pPr>
            <a:lvl9pPr marL="3196742" indent="0">
              <a:buNone/>
              <a:defRPr sz="13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45685" y="4352568"/>
            <a:ext cx="3397418" cy="64019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73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412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13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455" y="794385"/>
            <a:ext cx="2577459" cy="2780348"/>
          </a:xfrm>
        </p:spPr>
        <p:txBody>
          <a:bodyPr anchor="b"/>
          <a:lstStyle>
            <a:lvl1pPr>
              <a:defRPr sz="27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418" y="1715654"/>
            <a:ext cx="4045684" cy="8467923"/>
          </a:xfrm>
        </p:spPr>
        <p:txBody>
          <a:bodyPr/>
          <a:lstStyle>
            <a:lvl1pPr>
              <a:defRPr sz="2797"/>
            </a:lvl1pPr>
            <a:lvl2pPr>
              <a:defRPr sz="2447"/>
            </a:lvl2pPr>
            <a:lvl3pPr>
              <a:defRPr sz="2098"/>
            </a:lvl3pPr>
            <a:lvl4pPr>
              <a:defRPr sz="1748"/>
            </a:lvl4pPr>
            <a:lvl5pPr>
              <a:defRPr sz="1748"/>
            </a:lvl5pPr>
            <a:lvl6pPr>
              <a:defRPr sz="1748"/>
            </a:lvl6pPr>
            <a:lvl7pPr>
              <a:defRPr sz="1748"/>
            </a:lvl7pPr>
            <a:lvl8pPr>
              <a:defRPr sz="1748"/>
            </a:lvl8pPr>
            <a:lvl9pPr>
              <a:defRPr sz="17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0455" y="3574733"/>
            <a:ext cx="2577459" cy="6622634"/>
          </a:xfrm>
        </p:spPr>
        <p:txBody>
          <a:bodyPr/>
          <a:lstStyle>
            <a:lvl1pPr marL="0" indent="0">
              <a:buNone/>
              <a:defRPr sz="1398"/>
            </a:lvl1pPr>
            <a:lvl2pPr marL="399593" indent="0">
              <a:buNone/>
              <a:defRPr sz="1224"/>
            </a:lvl2pPr>
            <a:lvl3pPr marL="799186" indent="0">
              <a:buNone/>
              <a:defRPr sz="1049"/>
            </a:lvl3pPr>
            <a:lvl4pPr marL="1198778" indent="0">
              <a:buNone/>
              <a:defRPr sz="874"/>
            </a:lvl4pPr>
            <a:lvl5pPr marL="1598371" indent="0">
              <a:buNone/>
              <a:defRPr sz="874"/>
            </a:lvl5pPr>
            <a:lvl6pPr marL="1997964" indent="0">
              <a:buNone/>
              <a:defRPr sz="874"/>
            </a:lvl6pPr>
            <a:lvl7pPr marL="2397557" indent="0">
              <a:buNone/>
              <a:defRPr sz="874"/>
            </a:lvl7pPr>
            <a:lvl8pPr marL="2797150" indent="0">
              <a:buNone/>
              <a:defRPr sz="874"/>
            </a:lvl8pPr>
            <a:lvl9pPr marL="3196742" indent="0">
              <a:buNone/>
              <a:defRPr sz="87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23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455" y="794385"/>
            <a:ext cx="2577459" cy="2780348"/>
          </a:xfrm>
        </p:spPr>
        <p:txBody>
          <a:bodyPr anchor="b"/>
          <a:lstStyle>
            <a:lvl1pPr>
              <a:defRPr sz="27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97418" y="1715654"/>
            <a:ext cx="4045684" cy="8467923"/>
          </a:xfrm>
        </p:spPr>
        <p:txBody>
          <a:bodyPr anchor="t"/>
          <a:lstStyle>
            <a:lvl1pPr marL="0" indent="0">
              <a:buNone/>
              <a:defRPr sz="2797"/>
            </a:lvl1pPr>
            <a:lvl2pPr marL="399593" indent="0">
              <a:buNone/>
              <a:defRPr sz="2447"/>
            </a:lvl2pPr>
            <a:lvl3pPr marL="799186" indent="0">
              <a:buNone/>
              <a:defRPr sz="2098"/>
            </a:lvl3pPr>
            <a:lvl4pPr marL="1198778" indent="0">
              <a:buNone/>
              <a:defRPr sz="1748"/>
            </a:lvl4pPr>
            <a:lvl5pPr marL="1598371" indent="0">
              <a:buNone/>
              <a:defRPr sz="1748"/>
            </a:lvl5pPr>
            <a:lvl6pPr marL="1997964" indent="0">
              <a:buNone/>
              <a:defRPr sz="1748"/>
            </a:lvl6pPr>
            <a:lvl7pPr marL="2397557" indent="0">
              <a:buNone/>
              <a:defRPr sz="1748"/>
            </a:lvl7pPr>
            <a:lvl8pPr marL="2797150" indent="0">
              <a:buNone/>
              <a:defRPr sz="1748"/>
            </a:lvl8pPr>
            <a:lvl9pPr marL="3196742" indent="0">
              <a:buNone/>
              <a:defRPr sz="174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0455" y="3574733"/>
            <a:ext cx="2577459" cy="6622634"/>
          </a:xfrm>
        </p:spPr>
        <p:txBody>
          <a:bodyPr/>
          <a:lstStyle>
            <a:lvl1pPr marL="0" indent="0">
              <a:buNone/>
              <a:defRPr sz="1398"/>
            </a:lvl1pPr>
            <a:lvl2pPr marL="399593" indent="0">
              <a:buNone/>
              <a:defRPr sz="1224"/>
            </a:lvl2pPr>
            <a:lvl3pPr marL="799186" indent="0">
              <a:buNone/>
              <a:defRPr sz="1049"/>
            </a:lvl3pPr>
            <a:lvl4pPr marL="1198778" indent="0">
              <a:buNone/>
              <a:defRPr sz="874"/>
            </a:lvl4pPr>
            <a:lvl5pPr marL="1598371" indent="0">
              <a:buNone/>
              <a:defRPr sz="874"/>
            </a:lvl5pPr>
            <a:lvl6pPr marL="1997964" indent="0">
              <a:buNone/>
              <a:defRPr sz="874"/>
            </a:lvl6pPr>
            <a:lvl7pPr marL="2397557" indent="0">
              <a:buNone/>
              <a:defRPr sz="874"/>
            </a:lvl7pPr>
            <a:lvl8pPr marL="2797150" indent="0">
              <a:buNone/>
              <a:defRPr sz="874"/>
            </a:lvl8pPr>
            <a:lvl9pPr marL="3196742" indent="0">
              <a:buNone/>
              <a:defRPr sz="87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281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414" y="634407"/>
            <a:ext cx="6892647" cy="2303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414" y="3172023"/>
            <a:ext cx="6892647" cy="756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9414" y="11044161"/>
            <a:ext cx="1798082" cy="6344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A3645-014B-41FF-B623-7851C8827C1D}" type="datetimeFigureOut">
              <a:rPr lang="en-GB" smtClean="0"/>
              <a:t>06/06/2021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7176" y="11044161"/>
            <a:ext cx="2697123" cy="6344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643979" y="11044161"/>
            <a:ext cx="1798082" cy="6344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20D1B-9489-4408-B67C-84C4BABB7C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365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99186" rtl="0" eaLnBrk="1" latinLnBrk="0" hangingPunct="1">
        <a:lnSpc>
          <a:spcPct val="90000"/>
        </a:lnSpc>
        <a:spcBef>
          <a:spcPct val="0"/>
        </a:spcBef>
        <a:buNone/>
        <a:defRPr sz="38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796" indent="-199796" algn="l" defTabSz="799186" rtl="0" eaLnBrk="1" latinLnBrk="0" hangingPunct="1">
        <a:lnSpc>
          <a:spcPct val="90000"/>
        </a:lnSpc>
        <a:spcBef>
          <a:spcPts val="874"/>
        </a:spcBef>
        <a:buFont typeface="Arial" panose="020B0604020202020204" pitchFamily="34" charset="0"/>
        <a:buChar char="•"/>
        <a:defRPr sz="2447" kern="1200">
          <a:solidFill>
            <a:schemeClr val="tx1"/>
          </a:solidFill>
          <a:latin typeface="+mn-lt"/>
          <a:ea typeface="+mn-ea"/>
          <a:cs typeface="+mn-cs"/>
        </a:defRPr>
      </a:lvl1pPr>
      <a:lvl2pPr marL="599389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2098" kern="1200">
          <a:solidFill>
            <a:schemeClr val="tx1"/>
          </a:solidFill>
          <a:latin typeface="+mn-lt"/>
          <a:ea typeface="+mn-ea"/>
          <a:cs typeface="+mn-cs"/>
        </a:defRPr>
      </a:lvl2pPr>
      <a:lvl3pPr marL="998982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748" kern="1200">
          <a:solidFill>
            <a:schemeClr val="tx1"/>
          </a:solidFill>
          <a:latin typeface="+mn-lt"/>
          <a:ea typeface="+mn-ea"/>
          <a:cs typeface="+mn-cs"/>
        </a:defRPr>
      </a:lvl3pPr>
      <a:lvl4pPr marL="1398575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3" kern="1200">
          <a:solidFill>
            <a:schemeClr val="tx1"/>
          </a:solidFill>
          <a:latin typeface="+mn-lt"/>
          <a:ea typeface="+mn-ea"/>
          <a:cs typeface="+mn-cs"/>
        </a:defRPr>
      </a:lvl4pPr>
      <a:lvl5pPr marL="1798168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3" kern="1200">
          <a:solidFill>
            <a:schemeClr val="tx1"/>
          </a:solidFill>
          <a:latin typeface="+mn-lt"/>
          <a:ea typeface="+mn-ea"/>
          <a:cs typeface="+mn-cs"/>
        </a:defRPr>
      </a:lvl5pPr>
      <a:lvl6pPr marL="2197760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3" kern="1200">
          <a:solidFill>
            <a:schemeClr val="tx1"/>
          </a:solidFill>
          <a:latin typeface="+mn-lt"/>
          <a:ea typeface="+mn-ea"/>
          <a:cs typeface="+mn-cs"/>
        </a:defRPr>
      </a:lvl6pPr>
      <a:lvl7pPr marL="2597353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3" kern="1200">
          <a:solidFill>
            <a:schemeClr val="tx1"/>
          </a:solidFill>
          <a:latin typeface="+mn-lt"/>
          <a:ea typeface="+mn-ea"/>
          <a:cs typeface="+mn-cs"/>
        </a:defRPr>
      </a:lvl7pPr>
      <a:lvl8pPr marL="2996946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3" kern="1200">
          <a:solidFill>
            <a:schemeClr val="tx1"/>
          </a:solidFill>
          <a:latin typeface="+mn-lt"/>
          <a:ea typeface="+mn-ea"/>
          <a:cs typeface="+mn-cs"/>
        </a:defRPr>
      </a:lvl8pPr>
      <a:lvl9pPr marL="3396539" indent="-199796" algn="l" defTabSz="799186" rtl="0" eaLnBrk="1" latinLnBrk="0" hangingPunct="1">
        <a:lnSpc>
          <a:spcPct val="90000"/>
        </a:lnSpc>
        <a:spcBef>
          <a:spcPts val="437"/>
        </a:spcBef>
        <a:buFont typeface="Arial" panose="020B0604020202020204" pitchFamily="34" charset="0"/>
        <a:buChar char="•"/>
        <a:defRPr sz="15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1pPr>
      <a:lvl2pPr marL="399593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2pPr>
      <a:lvl3pPr marL="799186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3pPr>
      <a:lvl4pPr marL="1198778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4pPr>
      <a:lvl5pPr marL="1598371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5pPr>
      <a:lvl6pPr marL="1997964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6pPr>
      <a:lvl7pPr marL="2397557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7pPr>
      <a:lvl8pPr marL="2797150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8pPr>
      <a:lvl9pPr marL="3196742" algn="l" defTabSz="799186" rtl="0" eaLnBrk="1" latinLnBrk="0" hangingPunct="1">
        <a:defRPr sz="15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4106CAB-CF94-4A98-995E-A873786A1950}"/>
              </a:ext>
            </a:extLst>
          </p:cNvPr>
          <p:cNvGrpSpPr/>
          <p:nvPr/>
        </p:nvGrpSpPr>
        <p:grpSpPr>
          <a:xfrm>
            <a:off x="20332" y="14934"/>
            <a:ext cx="7950811" cy="11885906"/>
            <a:chOff x="20332" y="14934"/>
            <a:chExt cx="7950811" cy="11885906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EE7A3404-1933-4745-BB34-734BCF2AE717}"/>
                </a:ext>
              </a:extLst>
            </p:cNvPr>
            <p:cNvGrpSpPr/>
            <p:nvPr/>
          </p:nvGrpSpPr>
          <p:grpSpPr>
            <a:xfrm>
              <a:off x="25412" y="6111546"/>
              <a:ext cx="7945731" cy="5789294"/>
              <a:chOff x="2088857" y="488156"/>
              <a:chExt cx="7945731" cy="5789294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208187ED-02D3-4116-8E04-CC58520F1C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91" t="10081" r="13509" b="5502"/>
              <a:stretch/>
            </p:blipFill>
            <p:spPr>
              <a:xfrm>
                <a:off x="2088857" y="488156"/>
                <a:ext cx="7945731" cy="5789294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80C977DB-A04B-4CA3-A5F2-582B5FCBF6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499" t="11994" r="15110" b="17567"/>
              <a:stretch/>
            </p:blipFill>
            <p:spPr>
              <a:xfrm>
                <a:off x="3258367" y="619125"/>
                <a:ext cx="6619058" cy="4830760"/>
              </a:xfrm>
              <a:prstGeom prst="rect">
                <a:avLst/>
              </a:prstGeom>
            </p:spPr>
          </p:pic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9CDFB5B6-A77F-4FC6-AB7C-F56837FC342D}"/>
                  </a:ext>
                </a:extLst>
              </p:cNvPr>
              <p:cNvGrpSpPr/>
              <p:nvPr/>
            </p:nvGrpSpPr>
            <p:grpSpPr>
              <a:xfrm>
                <a:off x="6554540" y="547459"/>
                <a:ext cx="3370261" cy="1354298"/>
                <a:chOff x="6554540" y="547459"/>
                <a:chExt cx="3370261" cy="1354298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4361133-149F-44B3-B9E5-120CC694CC09}"/>
                    </a:ext>
                  </a:extLst>
                </p:cNvPr>
                <p:cNvSpPr txBox="1"/>
                <p:nvPr/>
              </p:nvSpPr>
              <p:spPr>
                <a:xfrm>
                  <a:off x="6554540" y="578318"/>
                  <a:ext cx="3370261" cy="132343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      4-BS</a:t>
                  </a:r>
                </a:p>
                <a:p>
                  <a:r>
                    <a:rPr lang="en-GB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      4-BS + 10% w/v 9-VC</a:t>
                  </a:r>
                </a:p>
                <a:p>
                  <a:r>
                    <a:rPr lang="en-GB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      4-BS + 20% w/v 9-VC</a:t>
                  </a:r>
                </a:p>
                <a:p>
                  <a:r>
                    <a:rPr lang="en-GB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      4-BS + 50% w/v 9-VC</a:t>
                  </a:r>
                </a:p>
              </p:txBody>
            </p: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B6F08D04-E105-4C30-8CE7-FF9AAADB6F30}"/>
                    </a:ext>
                  </a:extLst>
                </p:cNvPr>
                <p:cNvCxnSpPr/>
                <p:nvPr/>
              </p:nvCxnSpPr>
              <p:spPr>
                <a:xfrm>
                  <a:off x="6633396" y="1691251"/>
                  <a:ext cx="540000" cy="0"/>
                </a:xfrm>
                <a:prstGeom prst="line">
                  <a:avLst/>
                </a:prstGeom>
                <a:ln w="28575">
                  <a:solidFill>
                    <a:srgbClr val="9A010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0B4ECECF-87E5-42A6-8F28-6F88D142B964}"/>
                    </a:ext>
                  </a:extLst>
                </p:cNvPr>
                <p:cNvCxnSpPr/>
                <p:nvPr/>
              </p:nvCxnSpPr>
              <p:spPr>
                <a:xfrm>
                  <a:off x="6633396" y="1386451"/>
                  <a:ext cx="540000" cy="0"/>
                </a:xfrm>
                <a:prstGeom prst="line">
                  <a:avLst/>
                </a:prstGeom>
                <a:ln w="28575">
                  <a:solidFill>
                    <a:srgbClr val="CD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3D3850A6-9FD2-4E67-B66D-5048C7F730C0}"/>
                    </a:ext>
                  </a:extLst>
                </p:cNvPr>
                <p:cNvCxnSpPr/>
                <p:nvPr/>
              </p:nvCxnSpPr>
              <p:spPr>
                <a:xfrm>
                  <a:off x="6633396" y="1079479"/>
                  <a:ext cx="540000" cy="0"/>
                </a:xfrm>
                <a:prstGeom prst="line">
                  <a:avLst/>
                </a:prstGeom>
                <a:ln w="28575">
                  <a:solidFill>
                    <a:srgbClr val="FE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C0B0046C-4C6C-4E19-97D4-5EC470930960}"/>
                    </a:ext>
                  </a:extLst>
                </p:cNvPr>
                <p:cNvCxnSpPr/>
                <p:nvPr/>
              </p:nvCxnSpPr>
              <p:spPr>
                <a:xfrm>
                  <a:off x="6633396" y="776523"/>
                  <a:ext cx="540000" cy="0"/>
                </a:xfrm>
                <a:prstGeom prst="line">
                  <a:avLst/>
                </a:prstGeom>
                <a:ln w="28575">
                  <a:solidFill>
                    <a:srgbClr val="FF666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D8C12680-1170-42DD-B36E-9863D994B937}"/>
                    </a:ext>
                  </a:extLst>
                </p:cNvPr>
                <p:cNvSpPr txBox="1"/>
                <p:nvPr/>
              </p:nvSpPr>
              <p:spPr>
                <a:xfrm>
                  <a:off x="6735120" y="547459"/>
                  <a:ext cx="25766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dirty="0">
                      <a:solidFill>
                        <a:srgbClr val="FF6666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■</a:t>
                  </a:r>
                  <a:endParaRPr lang="en-GB" dirty="0">
                    <a:solidFill>
                      <a:srgbClr val="FF6666"/>
                    </a:solidFill>
                  </a:endParaRP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5C539C3D-7680-4ED1-943D-3DC97ECC2EF2}"/>
                    </a:ext>
                  </a:extLst>
                </p:cNvPr>
                <p:cNvSpPr txBox="1"/>
                <p:nvPr/>
              </p:nvSpPr>
              <p:spPr>
                <a:xfrm>
                  <a:off x="6727477" y="846576"/>
                  <a:ext cx="266888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200" dirty="0">
                      <a:solidFill>
                        <a:srgbClr val="FE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●</a:t>
                  </a:r>
                  <a:endParaRPr lang="en-GB" sz="2200" dirty="0">
                    <a:solidFill>
                      <a:srgbClr val="FE0000"/>
                    </a:solidFill>
                  </a:endParaRP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C735F0BA-0C1B-48FB-947A-B7F9C374B504}"/>
                    </a:ext>
                  </a:extLst>
                </p:cNvPr>
                <p:cNvSpPr txBox="1"/>
                <p:nvPr/>
              </p:nvSpPr>
              <p:spPr>
                <a:xfrm>
                  <a:off x="6711067" y="1213544"/>
                  <a:ext cx="25766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>
                      <a:solidFill>
                        <a:srgbClr val="CD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▲</a:t>
                  </a:r>
                  <a:endParaRPr lang="en-GB" sz="1600" dirty="0">
                    <a:solidFill>
                      <a:srgbClr val="CD0000"/>
                    </a:solidFill>
                  </a:endParaRP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BEBA4261-71DD-41B2-8779-1FDD2644127B}"/>
                    </a:ext>
                  </a:extLst>
                </p:cNvPr>
                <p:cNvSpPr txBox="1"/>
                <p:nvPr/>
              </p:nvSpPr>
              <p:spPr>
                <a:xfrm rot="2700000">
                  <a:off x="6765315" y="1444080"/>
                  <a:ext cx="25766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dirty="0">
                      <a:solidFill>
                        <a:srgbClr val="9A010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■</a:t>
                  </a:r>
                  <a:endParaRPr lang="en-GB" sz="2000" dirty="0">
                    <a:solidFill>
                      <a:srgbClr val="9A0101"/>
                    </a:solidFill>
                  </a:endParaRPr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402D7CF-B56B-4813-9E55-13509A6F7050}"/>
                </a:ext>
              </a:extLst>
            </p:cNvPr>
            <p:cNvGrpSpPr/>
            <p:nvPr/>
          </p:nvGrpSpPr>
          <p:grpSpPr>
            <a:xfrm>
              <a:off x="20332" y="14934"/>
              <a:ext cx="7945731" cy="5883910"/>
              <a:chOff x="2123133" y="502210"/>
              <a:chExt cx="7945731" cy="5883910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0F11910-15DE-466B-967A-4126EFE13B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25" t="9175" r="13575" b="5029"/>
              <a:stretch/>
            </p:blipFill>
            <p:spPr>
              <a:xfrm>
                <a:off x="2123133" y="502210"/>
                <a:ext cx="7945731" cy="5883910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30A4BADA-06D3-4585-A076-72637384BB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706" t="11743" r="15161" b="17916"/>
              <a:stretch/>
            </p:blipFill>
            <p:spPr>
              <a:xfrm>
                <a:off x="3320829" y="677333"/>
                <a:ext cx="6593638" cy="4823923"/>
              </a:xfrm>
              <a:prstGeom prst="rect">
                <a:avLst/>
              </a:prstGeom>
            </p:spPr>
          </p:pic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E37722B-FD67-45D6-9992-40E186119D73}"/>
                  </a:ext>
                </a:extLst>
              </p:cNvPr>
              <p:cNvSpPr txBox="1"/>
              <p:nvPr/>
            </p:nvSpPr>
            <p:spPr>
              <a:xfrm>
                <a:off x="7572312" y="4868922"/>
                <a:ext cx="2393785" cy="70788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000" b="1" dirty="0">
                    <a:solidFill>
                      <a:srgbClr val="FE01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●</a:t>
                </a:r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0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(635 nm)</a:t>
                </a:r>
              </a:p>
              <a:p>
                <a:r>
                  <a:rPr lang="en-GB" sz="2000" b="1" dirty="0">
                    <a:solidFill>
                      <a:srgbClr val="CC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■</a:t>
                </a:r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0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GB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(350–1000 nm)</a:t>
                </a:r>
                <a:endParaRPr lang="en-GB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8DF8BB6-F41E-4C31-B48B-FAE62AFFC969}"/>
                </a:ext>
              </a:extLst>
            </p:cNvPr>
            <p:cNvSpPr txBox="1"/>
            <p:nvPr/>
          </p:nvSpPr>
          <p:spPr>
            <a:xfrm>
              <a:off x="1239644" y="217388"/>
              <a:ext cx="5613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4E014F0-FED3-4038-8AF5-EB8243D526E6}"/>
                </a:ext>
              </a:extLst>
            </p:cNvPr>
            <p:cNvSpPr txBox="1"/>
            <p:nvPr/>
          </p:nvSpPr>
          <p:spPr>
            <a:xfrm>
              <a:off x="1542370" y="6207929"/>
              <a:ext cx="5774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6869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51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Angus Ritchie</dc:creator>
  <cp:lastModifiedBy>Angus Ritchie</cp:lastModifiedBy>
  <cp:revision>4</cp:revision>
  <dcterms:created xsi:type="dcterms:W3CDTF">2019-09-03T20:13:11Z</dcterms:created>
  <dcterms:modified xsi:type="dcterms:W3CDTF">2021-06-06T01:34:43Z</dcterms:modified>
</cp:coreProperties>
</file>