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4716463" cy="414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3963" autoAdjust="0"/>
  </p:normalViewPr>
  <p:slideViewPr>
    <p:cSldViewPr snapToGrid="0">
      <p:cViewPr>
        <p:scale>
          <a:sx n="150" d="100"/>
          <a:sy n="150" d="100"/>
        </p:scale>
        <p:origin x="2736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735" y="677575"/>
            <a:ext cx="4008994" cy="1441403"/>
          </a:xfrm>
        </p:spPr>
        <p:txBody>
          <a:bodyPr anchor="b"/>
          <a:lstStyle>
            <a:lvl1pPr algn="ctr">
              <a:defRPr sz="309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9558" y="2174564"/>
            <a:ext cx="3537347" cy="999590"/>
          </a:xfrm>
        </p:spPr>
        <p:txBody>
          <a:bodyPr/>
          <a:lstStyle>
            <a:lvl1pPr marL="0" indent="0" algn="ctr">
              <a:buNone/>
              <a:defRPr sz="1238"/>
            </a:lvl1pPr>
            <a:lvl2pPr marL="235824" indent="0" algn="ctr">
              <a:buNone/>
              <a:defRPr sz="1032"/>
            </a:lvl2pPr>
            <a:lvl3pPr marL="471648" indent="0" algn="ctr">
              <a:buNone/>
              <a:defRPr sz="928"/>
            </a:lvl3pPr>
            <a:lvl4pPr marL="707471" indent="0" algn="ctr">
              <a:buNone/>
              <a:defRPr sz="825"/>
            </a:lvl4pPr>
            <a:lvl5pPr marL="943295" indent="0" algn="ctr">
              <a:buNone/>
              <a:defRPr sz="825"/>
            </a:lvl5pPr>
            <a:lvl6pPr marL="1179119" indent="0" algn="ctr">
              <a:buNone/>
              <a:defRPr sz="825"/>
            </a:lvl6pPr>
            <a:lvl7pPr marL="1414943" indent="0" algn="ctr">
              <a:buNone/>
              <a:defRPr sz="825"/>
            </a:lvl7pPr>
            <a:lvl8pPr marL="1650766" indent="0" algn="ctr">
              <a:buNone/>
              <a:defRPr sz="825"/>
            </a:lvl8pPr>
            <a:lvl9pPr marL="1886590" indent="0" algn="ctr">
              <a:buNone/>
              <a:defRPr sz="82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84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951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75219" y="220427"/>
            <a:ext cx="1016987" cy="35086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4257" y="220427"/>
            <a:ext cx="2992006" cy="35086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2022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82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801" y="1032176"/>
            <a:ext cx="4067949" cy="1722208"/>
          </a:xfrm>
        </p:spPr>
        <p:txBody>
          <a:bodyPr anchor="b"/>
          <a:lstStyle>
            <a:lvl1pPr>
              <a:defRPr sz="309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1801" y="2770677"/>
            <a:ext cx="4067949" cy="905668"/>
          </a:xfrm>
        </p:spPr>
        <p:txBody>
          <a:bodyPr/>
          <a:lstStyle>
            <a:lvl1pPr marL="0" indent="0">
              <a:buNone/>
              <a:defRPr sz="1238">
                <a:solidFill>
                  <a:schemeClr val="tx1"/>
                </a:solidFill>
              </a:defRPr>
            </a:lvl1pPr>
            <a:lvl2pPr marL="235824" indent="0">
              <a:buNone/>
              <a:defRPr sz="1032">
                <a:solidFill>
                  <a:schemeClr val="tx1">
                    <a:tint val="75000"/>
                  </a:schemeClr>
                </a:solidFill>
              </a:defRPr>
            </a:lvl2pPr>
            <a:lvl3pPr marL="471648" indent="0">
              <a:buNone/>
              <a:defRPr sz="928">
                <a:solidFill>
                  <a:schemeClr val="tx1">
                    <a:tint val="75000"/>
                  </a:schemeClr>
                </a:solidFill>
              </a:defRPr>
            </a:lvl3pPr>
            <a:lvl4pPr marL="707471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4pPr>
            <a:lvl5pPr marL="943295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5pPr>
            <a:lvl6pPr marL="1179119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6pPr>
            <a:lvl7pPr marL="1414943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7pPr>
            <a:lvl8pPr marL="1650766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8pPr>
            <a:lvl9pPr marL="1886590" indent="0">
              <a:buNone/>
              <a:defRPr sz="8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472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4257" y="1102137"/>
            <a:ext cx="2004497" cy="26269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87709" y="1102137"/>
            <a:ext cx="2004497" cy="26269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006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871" y="220428"/>
            <a:ext cx="4067949" cy="80024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871" y="1014924"/>
            <a:ext cx="1995285" cy="497399"/>
          </a:xfrm>
        </p:spPr>
        <p:txBody>
          <a:bodyPr anchor="b"/>
          <a:lstStyle>
            <a:lvl1pPr marL="0" indent="0">
              <a:buNone/>
              <a:defRPr sz="1238" b="1"/>
            </a:lvl1pPr>
            <a:lvl2pPr marL="235824" indent="0">
              <a:buNone/>
              <a:defRPr sz="1032" b="1"/>
            </a:lvl2pPr>
            <a:lvl3pPr marL="471648" indent="0">
              <a:buNone/>
              <a:defRPr sz="928" b="1"/>
            </a:lvl3pPr>
            <a:lvl4pPr marL="707471" indent="0">
              <a:buNone/>
              <a:defRPr sz="825" b="1"/>
            </a:lvl4pPr>
            <a:lvl5pPr marL="943295" indent="0">
              <a:buNone/>
              <a:defRPr sz="825" b="1"/>
            </a:lvl5pPr>
            <a:lvl6pPr marL="1179119" indent="0">
              <a:buNone/>
              <a:defRPr sz="825" b="1"/>
            </a:lvl6pPr>
            <a:lvl7pPr marL="1414943" indent="0">
              <a:buNone/>
              <a:defRPr sz="825" b="1"/>
            </a:lvl7pPr>
            <a:lvl8pPr marL="1650766" indent="0">
              <a:buNone/>
              <a:defRPr sz="825" b="1"/>
            </a:lvl8pPr>
            <a:lvl9pPr marL="1886590" indent="0">
              <a:buNone/>
              <a:defRPr sz="8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4871" y="1512323"/>
            <a:ext cx="1995285" cy="2224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87710" y="1014924"/>
            <a:ext cx="2005111" cy="497399"/>
          </a:xfrm>
        </p:spPr>
        <p:txBody>
          <a:bodyPr anchor="b"/>
          <a:lstStyle>
            <a:lvl1pPr marL="0" indent="0">
              <a:buNone/>
              <a:defRPr sz="1238" b="1"/>
            </a:lvl1pPr>
            <a:lvl2pPr marL="235824" indent="0">
              <a:buNone/>
              <a:defRPr sz="1032" b="1"/>
            </a:lvl2pPr>
            <a:lvl3pPr marL="471648" indent="0">
              <a:buNone/>
              <a:defRPr sz="928" b="1"/>
            </a:lvl3pPr>
            <a:lvl4pPr marL="707471" indent="0">
              <a:buNone/>
              <a:defRPr sz="825" b="1"/>
            </a:lvl4pPr>
            <a:lvl5pPr marL="943295" indent="0">
              <a:buNone/>
              <a:defRPr sz="825" b="1"/>
            </a:lvl5pPr>
            <a:lvl6pPr marL="1179119" indent="0">
              <a:buNone/>
              <a:defRPr sz="825" b="1"/>
            </a:lvl6pPr>
            <a:lvl7pPr marL="1414943" indent="0">
              <a:buNone/>
              <a:defRPr sz="825" b="1"/>
            </a:lvl7pPr>
            <a:lvl8pPr marL="1650766" indent="0">
              <a:buNone/>
              <a:defRPr sz="825" b="1"/>
            </a:lvl8pPr>
            <a:lvl9pPr marL="1886590" indent="0">
              <a:buNone/>
              <a:defRPr sz="8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87710" y="1512323"/>
            <a:ext cx="2005111" cy="2224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522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28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752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871" y="276013"/>
            <a:ext cx="1521182" cy="966047"/>
          </a:xfrm>
        </p:spPr>
        <p:txBody>
          <a:bodyPr anchor="b"/>
          <a:lstStyle>
            <a:lvl1pPr>
              <a:defRPr sz="16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111" y="596113"/>
            <a:ext cx="2387709" cy="2942225"/>
          </a:xfrm>
        </p:spPr>
        <p:txBody>
          <a:bodyPr/>
          <a:lstStyle>
            <a:lvl1pPr>
              <a:defRPr sz="1651"/>
            </a:lvl1pPr>
            <a:lvl2pPr>
              <a:defRPr sz="1444"/>
            </a:lvl2pPr>
            <a:lvl3pPr>
              <a:defRPr sz="1238"/>
            </a:lvl3pPr>
            <a:lvl4pPr>
              <a:defRPr sz="1032"/>
            </a:lvl4pPr>
            <a:lvl5pPr>
              <a:defRPr sz="1032"/>
            </a:lvl5pPr>
            <a:lvl6pPr>
              <a:defRPr sz="1032"/>
            </a:lvl6pPr>
            <a:lvl7pPr>
              <a:defRPr sz="1032"/>
            </a:lvl7pPr>
            <a:lvl8pPr>
              <a:defRPr sz="1032"/>
            </a:lvl8pPr>
            <a:lvl9pPr>
              <a:defRPr sz="10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4871" y="1242060"/>
            <a:ext cx="1521182" cy="2301070"/>
          </a:xfrm>
        </p:spPr>
        <p:txBody>
          <a:bodyPr/>
          <a:lstStyle>
            <a:lvl1pPr marL="0" indent="0">
              <a:buNone/>
              <a:defRPr sz="825"/>
            </a:lvl1pPr>
            <a:lvl2pPr marL="235824" indent="0">
              <a:buNone/>
              <a:defRPr sz="722"/>
            </a:lvl2pPr>
            <a:lvl3pPr marL="471648" indent="0">
              <a:buNone/>
              <a:defRPr sz="619"/>
            </a:lvl3pPr>
            <a:lvl4pPr marL="707471" indent="0">
              <a:buNone/>
              <a:defRPr sz="516"/>
            </a:lvl4pPr>
            <a:lvl5pPr marL="943295" indent="0">
              <a:buNone/>
              <a:defRPr sz="516"/>
            </a:lvl5pPr>
            <a:lvl6pPr marL="1179119" indent="0">
              <a:buNone/>
              <a:defRPr sz="516"/>
            </a:lvl6pPr>
            <a:lvl7pPr marL="1414943" indent="0">
              <a:buNone/>
              <a:defRPr sz="516"/>
            </a:lvl7pPr>
            <a:lvl8pPr marL="1650766" indent="0">
              <a:buNone/>
              <a:defRPr sz="516"/>
            </a:lvl8pPr>
            <a:lvl9pPr marL="1886590" indent="0">
              <a:buNone/>
              <a:defRPr sz="5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156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871" y="276013"/>
            <a:ext cx="1521182" cy="966047"/>
          </a:xfrm>
        </p:spPr>
        <p:txBody>
          <a:bodyPr anchor="b"/>
          <a:lstStyle>
            <a:lvl1pPr>
              <a:defRPr sz="16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05111" y="596113"/>
            <a:ext cx="2387709" cy="2942225"/>
          </a:xfrm>
        </p:spPr>
        <p:txBody>
          <a:bodyPr anchor="t"/>
          <a:lstStyle>
            <a:lvl1pPr marL="0" indent="0">
              <a:buNone/>
              <a:defRPr sz="1651"/>
            </a:lvl1pPr>
            <a:lvl2pPr marL="235824" indent="0">
              <a:buNone/>
              <a:defRPr sz="1444"/>
            </a:lvl2pPr>
            <a:lvl3pPr marL="471648" indent="0">
              <a:buNone/>
              <a:defRPr sz="1238"/>
            </a:lvl3pPr>
            <a:lvl4pPr marL="707471" indent="0">
              <a:buNone/>
              <a:defRPr sz="1032"/>
            </a:lvl4pPr>
            <a:lvl5pPr marL="943295" indent="0">
              <a:buNone/>
              <a:defRPr sz="1032"/>
            </a:lvl5pPr>
            <a:lvl6pPr marL="1179119" indent="0">
              <a:buNone/>
              <a:defRPr sz="1032"/>
            </a:lvl6pPr>
            <a:lvl7pPr marL="1414943" indent="0">
              <a:buNone/>
              <a:defRPr sz="1032"/>
            </a:lvl7pPr>
            <a:lvl8pPr marL="1650766" indent="0">
              <a:buNone/>
              <a:defRPr sz="1032"/>
            </a:lvl8pPr>
            <a:lvl9pPr marL="1886590" indent="0">
              <a:buNone/>
              <a:defRPr sz="10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4871" y="1242060"/>
            <a:ext cx="1521182" cy="2301070"/>
          </a:xfrm>
        </p:spPr>
        <p:txBody>
          <a:bodyPr/>
          <a:lstStyle>
            <a:lvl1pPr marL="0" indent="0">
              <a:buNone/>
              <a:defRPr sz="825"/>
            </a:lvl1pPr>
            <a:lvl2pPr marL="235824" indent="0">
              <a:buNone/>
              <a:defRPr sz="722"/>
            </a:lvl2pPr>
            <a:lvl3pPr marL="471648" indent="0">
              <a:buNone/>
              <a:defRPr sz="619"/>
            </a:lvl3pPr>
            <a:lvl4pPr marL="707471" indent="0">
              <a:buNone/>
              <a:defRPr sz="516"/>
            </a:lvl4pPr>
            <a:lvl5pPr marL="943295" indent="0">
              <a:buNone/>
              <a:defRPr sz="516"/>
            </a:lvl5pPr>
            <a:lvl6pPr marL="1179119" indent="0">
              <a:buNone/>
              <a:defRPr sz="516"/>
            </a:lvl6pPr>
            <a:lvl7pPr marL="1414943" indent="0">
              <a:buNone/>
              <a:defRPr sz="516"/>
            </a:lvl7pPr>
            <a:lvl8pPr marL="1650766" indent="0">
              <a:buNone/>
              <a:defRPr sz="516"/>
            </a:lvl8pPr>
            <a:lvl9pPr marL="1886590" indent="0">
              <a:buNone/>
              <a:defRPr sz="5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378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4257" y="220428"/>
            <a:ext cx="4067949" cy="800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57" y="1102137"/>
            <a:ext cx="4067949" cy="2626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4257" y="3837353"/>
            <a:ext cx="1061204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3689-4ED4-4653-A79A-E368A5CD48BF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329" y="3837353"/>
            <a:ext cx="1591806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31002" y="3837353"/>
            <a:ext cx="1061204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EBF17-201F-4B6A-90D1-CA925B1BF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41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71648" rtl="0" eaLnBrk="1" latinLnBrk="0" hangingPunct="1">
        <a:lnSpc>
          <a:spcPct val="90000"/>
        </a:lnSpc>
        <a:spcBef>
          <a:spcPct val="0"/>
        </a:spcBef>
        <a:buNone/>
        <a:defRPr sz="22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7912" indent="-117912" algn="l" defTabSz="471648" rtl="0" eaLnBrk="1" latinLnBrk="0" hangingPunct="1">
        <a:lnSpc>
          <a:spcPct val="90000"/>
        </a:lnSpc>
        <a:spcBef>
          <a:spcPts val="516"/>
        </a:spcBef>
        <a:buFont typeface="Arial" panose="020B0604020202020204" pitchFamily="34" charset="0"/>
        <a:buChar char="•"/>
        <a:defRPr sz="1444" kern="1200">
          <a:solidFill>
            <a:schemeClr val="tx1"/>
          </a:solidFill>
          <a:latin typeface="+mn-lt"/>
          <a:ea typeface="+mn-ea"/>
          <a:cs typeface="+mn-cs"/>
        </a:defRPr>
      </a:lvl1pPr>
      <a:lvl2pPr marL="353736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1238" kern="1200">
          <a:solidFill>
            <a:schemeClr val="tx1"/>
          </a:solidFill>
          <a:latin typeface="+mn-lt"/>
          <a:ea typeface="+mn-ea"/>
          <a:cs typeface="+mn-cs"/>
        </a:defRPr>
      </a:lvl2pPr>
      <a:lvl3pPr marL="589559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1032" kern="1200">
          <a:solidFill>
            <a:schemeClr val="tx1"/>
          </a:solidFill>
          <a:latin typeface="+mn-lt"/>
          <a:ea typeface="+mn-ea"/>
          <a:cs typeface="+mn-cs"/>
        </a:defRPr>
      </a:lvl3pPr>
      <a:lvl4pPr marL="825383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4pPr>
      <a:lvl5pPr marL="1061207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5pPr>
      <a:lvl6pPr marL="1297031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6pPr>
      <a:lvl7pPr marL="1532854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7pPr>
      <a:lvl8pPr marL="1768678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8pPr>
      <a:lvl9pPr marL="2004502" indent="-117912" algn="l" defTabSz="471648" rtl="0" eaLnBrk="1" latinLnBrk="0" hangingPunct="1">
        <a:lnSpc>
          <a:spcPct val="90000"/>
        </a:lnSpc>
        <a:spcBef>
          <a:spcPts val="258"/>
        </a:spcBef>
        <a:buFont typeface="Arial" panose="020B0604020202020204" pitchFamily="34" charset="0"/>
        <a:buChar char="•"/>
        <a:defRPr sz="9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1pPr>
      <a:lvl2pPr marL="235824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2pPr>
      <a:lvl3pPr marL="471648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3pPr>
      <a:lvl4pPr marL="707471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4pPr>
      <a:lvl5pPr marL="943295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5pPr>
      <a:lvl6pPr marL="1179119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6pPr>
      <a:lvl7pPr marL="1414943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7pPr>
      <a:lvl8pPr marL="1650766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8pPr>
      <a:lvl9pPr marL="1886590" algn="l" defTabSz="471648" rtl="0" eaLnBrk="1" latinLnBrk="0" hangingPunct="1">
        <a:defRPr sz="9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8886498-5884-4E52-91E0-E31F9E699B89}"/>
              </a:ext>
            </a:extLst>
          </p:cNvPr>
          <p:cNvGrpSpPr/>
          <p:nvPr/>
        </p:nvGrpSpPr>
        <p:grpSpPr>
          <a:xfrm>
            <a:off x="21101" y="11617"/>
            <a:ext cx="4674260" cy="4116967"/>
            <a:chOff x="3193098" y="986448"/>
            <a:chExt cx="4674260" cy="4116967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7CFD974B-51F1-4A83-A9EF-4AE31EE106DA}"/>
                </a:ext>
              </a:extLst>
            </p:cNvPr>
            <p:cNvSpPr/>
            <p:nvPr/>
          </p:nvSpPr>
          <p:spPr>
            <a:xfrm>
              <a:off x="4973224" y="3235607"/>
              <a:ext cx="828000" cy="576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5270372-9A0C-4A16-B125-3407CD89DF30}"/>
                </a:ext>
              </a:extLst>
            </p:cNvPr>
            <p:cNvSpPr/>
            <p:nvPr/>
          </p:nvSpPr>
          <p:spPr>
            <a:xfrm>
              <a:off x="4973224" y="3312335"/>
              <a:ext cx="828000" cy="576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6FA63D2-9DB3-46C6-95B2-B6E10673DCF5}"/>
                </a:ext>
              </a:extLst>
            </p:cNvPr>
            <p:cNvSpPr/>
            <p:nvPr/>
          </p:nvSpPr>
          <p:spPr>
            <a:xfrm>
              <a:off x="4973224" y="3474548"/>
              <a:ext cx="828000" cy="576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94D5DD0-11D9-492B-8A7E-F18FFF8FC62C}"/>
                </a:ext>
              </a:extLst>
            </p:cNvPr>
            <p:cNvSpPr/>
            <p:nvPr/>
          </p:nvSpPr>
          <p:spPr>
            <a:xfrm>
              <a:off x="4973224" y="3551276"/>
              <a:ext cx="828000" cy="576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D1F14DB-7798-49AC-B78F-8AC533CDD34F}"/>
                </a:ext>
              </a:extLst>
            </p:cNvPr>
            <p:cNvSpPr/>
            <p:nvPr/>
          </p:nvSpPr>
          <p:spPr>
            <a:xfrm>
              <a:off x="4973224" y="3392083"/>
              <a:ext cx="828000" cy="6151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4A99093-D76B-400F-8D30-A3FE2F7560A1}"/>
                </a:ext>
              </a:extLst>
            </p:cNvPr>
            <p:cNvSpPr/>
            <p:nvPr/>
          </p:nvSpPr>
          <p:spPr>
            <a:xfrm>
              <a:off x="4973224" y="3630226"/>
              <a:ext cx="828000" cy="576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55CFCD77-8078-4688-968D-90FBDEFCA49C}"/>
                </a:ext>
              </a:extLst>
            </p:cNvPr>
            <p:cNvSpPr/>
            <p:nvPr/>
          </p:nvSpPr>
          <p:spPr>
            <a:xfrm>
              <a:off x="4973224" y="3153142"/>
              <a:ext cx="828000" cy="6151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2D3F97C-E05E-4566-9ABB-159B9E54D861}"/>
                </a:ext>
              </a:extLst>
            </p:cNvPr>
            <p:cNvSpPr/>
            <p:nvPr/>
          </p:nvSpPr>
          <p:spPr>
            <a:xfrm>
              <a:off x="5082378" y="3141686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B287F63-B76A-4BFA-B1CA-20A8E25F3DC3}"/>
                </a:ext>
              </a:extLst>
            </p:cNvPr>
            <p:cNvCxnSpPr>
              <a:cxnSpLocks/>
            </p:cNvCxnSpPr>
            <p:nvPr/>
          </p:nvCxnSpPr>
          <p:spPr>
            <a:xfrm>
              <a:off x="5070029" y="2090960"/>
              <a:ext cx="0" cy="160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56A1D9F-A131-4E3E-99CC-52C86214D4D7}"/>
                </a:ext>
              </a:extLst>
            </p:cNvPr>
            <p:cNvCxnSpPr>
              <a:cxnSpLocks/>
            </p:cNvCxnSpPr>
            <p:nvPr/>
          </p:nvCxnSpPr>
          <p:spPr>
            <a:xfrm>
              <a:off x="5705029" y="2090960"/>
              <a:ext cx="0" cy="160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B204C18-93E3-4FCA-BE99-4CB8FD6852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38315" y="3820847"/>
              <a:ext cx="1170000" cy="150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33954398-231A-409D-84A1-54D9DD71672A}"/>
                </a:ext>
              </a:extLst>
            </p:cNvPr>
            <p:cNvCxnSpPr/>
            <p:nvPr/>
          </p:nvCxnSpPr>
          <p:spPr>
            <a:xfrm flipH="1">
              <a:off x="3459706" y="4119216"/>
              <a:ext cx="684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55DA312-FCB4-4E24-B3D0-9B0D76A29BDF}"/>
                </a:ext>
              </a:extLst>
            </p:cNvPr>
            <p:cNvSpPr txBox="1"/>
            <p:nvPr/>
          </p:nvSpPr>
          <p:spPr>
            <a:xfrm>
              <a:off x="3508352" y="3805103"/>
              <a:ext cx="7200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Pump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227039E-D4DA-4B3F-B113-075777C727E8}"/>
                </a:ext>
              </a:extLst>
            </p:cNvPr>
            <p:cNvSpPr/>
            <p:nvPr/>
          </p:nvSpPr>
          <p:spPr>
            <a:xfrm>
              <a:off x="4954193" y="4335079"/>
              <a:ext cx="864000" cy="576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F5E7E80-2D1C-4642-A743-2195BE4C421B}"/>
                </a:ext>
              </a:extLst>
            </p:cNvPr>
            <p:cNvSpPr/>
            <p:nvPr/>
          </p:nvSpPr>
          <p:spPr>
            <a:xfrm>
              <a:off x="5067318" y="2096637"/>
              <a:ext cx="638621" cy="44510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71" name="Trapezoid 70">
              <a:extLst>
                <a:ext uri="{FF2B5EF4-FFF2-40B4-BE49-F238E27FC236}">
                  <a16:creationId xmlns:a16="http://schemas.microsoft.com/office/drawing/2014/main" id="{18C79A58-92EF-4FC0-AE6F-63FC53FD2A0B}"/>
                </a:ext>
              </a:extLst>
            </p:cNvPr>
            <p:cNvSpPr/>
            <p:nvPr/>
          </p:nvSpPr>
          <p:spPr>
            <a:xfrm flipV="1">
              <a:off x="5343881" y="2539943"/>
              <a:ext cx="85725" cy="154306"/>
            </a:xfrm>
            <a:prstGeom prst="trapezoid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94C1CCC-957D-4CB9-9D22-AB387B4BFF83}"/>
                </a:ext>
              </a:extLst>
            </p:cNvPr>
            <p:cNvSpPr txBox="1"/>
            <p:nvPr/>
          </p:nvSpPr>
          <p:spPr>
            <a:xfrm>
              <a:off x="5741809" y="2073529"/>
              <a:ext cx="10208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Atomiser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74F72D60-365A-4FCB-B4B6-A8693AE491C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24628" y="1687866"/>
              <a:ext cx="324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D51CD80-C3F8-4EEC-9A04-6C781C3B6AC7}"/>
                </a:ext>
              </a:extLst>
            </p:cNvPr>
            <p:cNvSpPr txBox="1"/>
            <p:nvPr/>
          </p:nvSpPr>
          <p:spPr>
            <a:xfrm>
              <a:off x="4773060" y="986448"/>
              <a:ext cx="12271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Precursor</a:t>
              </a:r>
            </a:p>
            <a:p>
              <a:pPr algn="ctr"/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Mixture</a:t>
              </a: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9E5AAEF-8EC3-4505-AA5D-314C0B4DDB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01616" y="3756718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0FB41E3-1DA7-4044-A6C0-4D84E57B83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92399" y="4410689"/>
              <a:ext cx="3217879" cy="37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81DD90C-E96E-4834-BB0D-BDCF6D88E9A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036062" y="3729145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2D24006-FC24-4F9A-8A8D-2AE7C84088E4}"/>
                </a:ext>
              </a:extLst>
            </p:cNvPr>
            <p:cNvCxnSpPr>
              <a:cxnSpLocks/>
            </p:cNvCxnSpPr>
            <p:nvPr/>
          </p:nvCxnSpPr>
          <p:spPr>
            <a:xfrm>
              <a:off x="7065461" y="3756718"/>
              <a:ext cx="0" cy="727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D486260-336E-4519-84B8-4F0DAC0CF5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01616" y="4410530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C915F2AF-31B6-4E07-B273-9AB43B24725D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036062" y="4438029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57AF3C1-E59C-435A-953B-E88AA6C473AC}"/>
                </a:ext>
              </a:extLst>
            </p:cNvPr>
            <p:cNvCxnSpPr/>
            <p:nvPr/>
          </p:nvCxnSpPr>
          <p:spPr>
            <a:xfrm rot="16200000">
              <a:off x="4347341" y="3237351"/>
              <a:ext cx="0" cy="117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3106BD1E-02FD-41F0-85BC-29BA182837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92712" y="3756718"/>
              <a:ext cx="0" cy="75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E5A97977-7803-418C-9D86-E17A9507842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162248" y="3729325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75CB470-1849-4FBD-A954-792A30138D0B}"/>
                </a:ext>
              </a:extLst>
            </p:cNvPr>
            <p:cNvCxnSpPr>
              <a:cxnSpLocks/>
            </p:cNvCxnSpPr>
            <p:nvPr/>
          </p:nvCxnSpPr>
          <p:spPr>
            <a:xfrm>
              <a:off x="7133657" y="3756718"/>
              <a:ext cx="0" cy="7272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773A4FA8-159D-486E-9C82-576CB624E2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92712" y="4406930"/>
              <a:ext cx="0" cy="75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E903B066-4F69-4129-A37A-021EDA38D85C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162248" y="4438029"/>
              <a:ext cx="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Arc 86">
              <a:extLst>
                <a:ext uri="{FF2B5EF4-FFF2-40B4-BE49-F238E27FC236}">
                  <a16:creationId xmlns:a16="http://schemas.microsoft.com/office/drawing/2014/main" id="{D491109B-2634-4AA6-8670-9251489551B7}"/>
                </a:ext>
              </a:extLst>
            </p:cNvPr>
            <p:cNvSpPr/>
            <p:nvPr/>
          </p:nvSpPr>
          <p:spPr>
            <a:xfrm rot="3528174">
              <a:off x="6030686" y="3419934"/>
              <a:ext cx="1060258" cy="2302839"/>
            </a:xfrm>
            <a:prstGeom prst="arc">
              <a:avLst>
                <a:gd name="adj1" fmla="val 15066495"/>
                <a:gd name="adj2" fmla="val 165187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32FD2256-20CC-49CC-A25F-5D70BCDE88B7}"/>
                </a:ext>
              </a:extLst>
            </p:cNvPr>
            <p:cNvCxnSpPr/>
            <p:nvPr/>
          </p:nvCxnSpPr>
          <p:spPr>
            <a:xfrm rot="16200000">
              <a:off x="7679842" y="4053712"/>
              <a:ext cx="0" cy="216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C8E6ED9A-E6A5-43D0-AC2C-71E5EF81F5E4}"/>
                </a:ext>
              </a:extLst>
            </p:cNvPr>
            <p:cNvCxnSpPr/>
            <p:nvPr/>
          </p:nvCxnSpPr>
          <p:spPr>
            <a:xfrm rot="16200000">
              <a:off x="7679842" y="3965604"/>
              <a:ext cx="0" cy="216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1CC449C-EBE2-4BF3-8BF0-1BB348E49D3F}"/>
                </a:ext>
              </a:extLst>
            </p:cNvPr>
            <p:cNvSpPr/>
            <p:nvPr/>
          </p:nvSpPr>
          <p:spPr>
            <a:xfrm>
              <a:off x="7071327" y="3810327"/>
              <a:ext cx="56996" cy="5699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6034B321-E5E2-47D5-8C60-A7BCC930961F}"/>
                </a:ext>
              </a:extLst>
            </p:cNvPr>
            <p:cNvSpPr/>
            <p:nvPr/>
          </p:nvSpPr>
          <p:spPr>
            <a:xfrm>
              <a:off x="7071327" y="4364654"/>
              <a:ext cx="56996" cy="5699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AE1D620B-0350-4F2C-9948-5ACBC350B7A9}"/>
                </a:ext>
              </a:extLst>
            </p:cNvPr>
            <p:cNvSpPr/>
            <p:nvPr/>
          </p:nvSpPr>
          <p:spPr>
            <a:xfrm rot="18071826" flipV="1">
              <a:off x="6030687" y="2510113"/>
              <a:ext cx="1060258" cy="2302839"/>
            </a:xfrm>
            <a:prstGeom prst="arc">
              <a:avLst>
                <a:gd name="adj1" fmla="val 15066495"/>
                <a:gd name="adj2" fmla="val 165187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3" name="Arc 92">
              <a:extLst>
                <a:ext uri="{FF2B5EF4-FFF2-40B4-BE49-F238E27FC236}">
                  <a16:creationId xmlns:a16="http://schemas.microsoft.com/office/drawing/2014/main" id="{95A0EDBF-8099-46C8-865A-70DDE657FFB5}"/>
                </a:ext>
              </a:extLst>
            </p:cNvPr>
            <p:cNvSpPr/>
            <p:nvPr/>
          </p:nvSpPr>
          <p:spPr>
            <a:xfrm rot="18071826" flipH="1">
              <a:off x="3888934" y="3421866"/>
              <a:ext cx="1060258" cy="2302839"/>
            </a:xfrm>
            <a:prstGeom prst="arc">
              <a:avLst>
                <a:gd name="adj1" fmla="val 15066495"/>
                <a:gd name="adj2" fmla="val 165187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4" name="Arc 93">
              <a:extLst>
                <a:ext uri="{FF2B5EF4-FFF2-40B4-BE49-F238E27FC236}">
                  <a16:creationId xmlns:a16="http://schemas.microsoft.com/office/drawing/2014/main" id="{C60D7D6E-217A-4FCF-9A19-72F8A56219F5}"/>
                </a:ext>
              </a:extLst>
            </p:cNvPr>
            <p:cNvSpPr/>
            <p:nvPr/>
          </p:nvSpPr>
          <p:spPr>
            <a:xfrm rot="3528174" flipH="1" flipV="1">
              <a:off x="3888934" y="2513634"/>
              <a:ext cx="1060258" cy="2302839"/>
            </a:xfrm>
            <a:prstGeom prst="arc">
              <a:avLst>
                <a:gd name="adj1" fmla="val 15066495"/>
                <a:gd name="adj2" fmla="val 16518704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FD0C106-0E0C-40F1-A459-46E938E34F33}"/>
                </a:ext>
              </a:extLst>
            </p:cNvPr>
            <p:cNvCxnSpPr/>
            <p:nvPr/>
          </p:nvCxnSpPr>
          <p:spPr>
            <a:xfrm rot="16200000">
              <a:off x="3301098" y="4053711"/>
              <a:ext cx="0" cy="216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8B895384-4E89-4EB3-9F52-61E6532FDB34}"/>
                </a:ext>
              </a:extLst>
            </p:cNvPr>
            <p:cNvCxnSpPr/>
            <p:nvPr/>
          </p:nvCxnSpPr>
          <p:spPr>
            <a:xfrm rot="16200000">
              <a:off x="3301098" y="3965603"/>
              <a:ext cx="0" cy="216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41E6F7C-CB37-45E3-AB20-5230EB580C68}"/>
                </a:ext>
              </a:extLst>
            </p:cNvPr>
            <p:cNvSpPr/>
            <p:nvPr/>
          </p:nvSpPr>
          <p:spPr>
            <a:xfrm>
              <a:off x="4954628" y="2388975"/>
              <a:ext cx="864000" cy="15291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098C44F-556B-431A-B922-8DDC9A040A6B}"/>
                </a:ext>
              </a:extLst>
            </p:cNvPr>
            <p:cNvSpPr/>
            <p:nvPr/>
          </p:nvSpPr>
          <p:spPr>
            <a:xfrm rot="5400000">
              <a:off x="5278628" y="1960514"/>
              <a:ext cx="216000" cy="54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0ECE97E-0E36-431A-BF69-91D5F4C30801}"/>
                </a:ext>
              </a:extLst>
            </p:cNvPr>
            <p:cNvSpPr/>
            <p:nvPr/>
          </p:nvSpPr>
          <p:spPr>
            <a:xfrm>
              <a:off x="5082378" y="3225375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9FD0BF2-4A91-4281-8BFC-839BCFE2F582}"/>
                </a:ext>
              </a:extLst>
            </p:cNvPr>
            <p:cNvSpPr/>
            <p:nvPr/>
          </p:nvSpPr>
          <p:spPr>
            <a:xfrm>
              <a:off x="5082378" y="3303383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443842C6-42C1-47AA-8B60-A485AD5CBDC2}"/>
                </a:ext>
              </a:extLst>
            </p:cNvPr>
            <p:cNvSpPr/>
            <p:nvPr/>
          </p:nvSpPr>
          <p:spPr>
            <a:xfrm>
              <a:off x="5082378" y="3380627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F762EAE5-6400-43D2-B724-AED34F9F1D68}"/>
                </a:ext>
              </a:extLst>
            </p:cNvPr>
            <p:cNvSpPr/>
            <p:nvPr/>
          </p:nvSpPr>
          <p:spPr>
            <a:xfrm>
              <a:off x="5082378" y="3465904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B81BD27-EEDB-49E6-BC98-D0AAE0B47355}"/>
                </a:ext>
              </a:extLst>
            </p:cNvPr>
            <p:cNvSpPr/>
            <p:nvPr/>
          </p:nvSpPr>
          <p:spPr>
            <a:xfrm>
              <a:off x="5082378" y="3542324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51F6735-BE43-4EAD-BE9D-0365184D794A}"/>
                </a:ext>
              </a:extLst>
            </p:cNvPr>
            <p:cNvSpPr/>
            <p:nvPr/>
          </p:nvSpPr>
          <p:spPr>
            <a:xfrm>
              <a:off x="5082378" y="3619994"/>
              <a:ext cx="6156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601F000-2B35-445E-AA33-3B912CE635CF}"/>
                </a:ext>
              </a:extLst>
            </p:cNvPr>
            <p:cNvSpPr txBox="1"/>
            <p:nvPr/>
          </p:nvSpPr>
          <p:spPr>
            <a:xfrm>
              <a:off x="4407449" y="3138662"/>
              <a:ext cx="5524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RF Coil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C7E6939-05FF-4FDB-9F3F-B4E3A27ECE50}"/>
                </a:ext>
              </a:extLst>
            </p:cNvPr>
            <p:cNvSpPr txBox="1"/>
            <p:nvPr/>
          </p:nvSpPr>
          <p:spPr>
            <a:xfrm>
              <a:off x="4641122" y="4027936"/>
              <a:ext cx="14901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Sample Stage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38C493E-942D-42C9-9450-AF815EA72B53}"/>
                </a:ext>
              </a:extLst>
            </p:cNvPr>
            <p:cNvSpPr txBox="1"/>
            <p:nvPr/>
          </p:nvSpPr>
          <p:spPr>
            <a:xfrm>
              <a:off x="6719629" y="3414341"/>
              <a:ext cx="7603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O-ring</a:t>
              </a:r>
            </a:p>
          </p:txBody>
        </p:sp>
        <p:sp>
          <p:nvSpPr>
            <p:cNvPr id="109" name="Arc 108">
              <a:extLst>
                <a:ext uri="{FF2B5EF4-FFF2-40B4-BE49-F238E27FC236}">
                  <a16:creationId xmlns:a16="http://schemas.microsoft.com/office/drawing/2014/main" id="{7CF4513D-1A32-42FA-9E52-B3B9DF298D75}"/>
                </a:ext>
              </a:extLst>
            </p:cNvPr>
            <p:cNvSpPr/>
            <p:nvPr/>
          </p:nvSpPr>
          <p:spPr>
            <a:xfrm rot="12530943">
              <a:off x="5700209" y="3603347"/>
              <a:ext cx="255935" cy="215516"/>
            </a:xfrm>
            <a:prstGeom prst="arc">
              <a:avLst>
                <a:gd name="adj1" fmla="val 13987544"/>
                <a:gd name="adj2" fmla="val 2042499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0BB04BF5-CC5B-47C1-A2B4-EF2E41C01387}"/>
                </a:ext>
              </a:extLst>
            </p:cNvPr>
            <p:cNvSpPr/>
            <p:nvPr/>
          </p:nvSpPr>
          <p:spPr>
            <a:xfrm rot="9069057" flipH="1">
              <a:off x="4819872" y="3603347"/>
              <a:ext cx="255935" cy="215516"/>
            </a:xfrm>
            <a:prstGeom prst="arc">
              <a:avLst>
                <a:gd name="adj1" fmla="val 13987544"/>
                <a:gd name="adj2" fmla="val 20424992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2DB757F3-1B89-4975-AA09-64C9842F04A7}"/>
                </a:ext>
              </a:extLst>
            </p:cNvPr>
            <p:cNvSpPr/>
            <p:nvPr/>
          </p:nvSpPr>
          <p:spPr>
            <a:xfrm>
              <a:off x="7759358" y="4059974"/>
              <a:ext cx="108000" cy="108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44EBE17F-FE37-4C8D-B33D-88565B4484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72553" y="4074614"/>
              <a:ext cx="82800" cy="82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1753D33-6CC9-436C-A777-FF9227CEE782}"/>
                </a:ext>
              </a:extLst>
            </p:cNvPr>
            <p:cNvCxnSpPr>
              <a:cxnSpLocks/>
            </p:cNvCxnSpPr>
            <p:nvPr/>
          </p:nvCxnSpPr>
          <p:spPr>
            <a:xfrm>
              <a:off x="7772553" y="4074614"/>
              <a:ext cx="82800" cy="828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355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1678</TotalTime>
  <Words>9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33</cp:revision>
  <dcterms:created xsi:type="dcterms:W3CDTF">2016-02-05T14:00:35Z</dcterms:created>
  <dcterms:modified xsi:type="dcterms:W3CDTF">2019-09-03T20:07:40Z</dcterms:modified>
</cp:coreProperties>
</file>